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media/image9.png" ContentType="image/png"/>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10.png" ContentType="image/png"/>
  <Override PartName="/ppt/media/image11.png" ContentType="image/png"/>
  <Override PartName="/ppt/media/image12.png" ContentType="image/png"/>
  <Override PartName="/ppt/media/image13.png" ContentType="image/png"/>
  <Override PartName="/ppt/media/image14.png" ContentType="image/png"/>
  <Override PartName="/ppt/media/image15.png" ContentType="image/png"/>
  <Override PartName="/ppt/media/image16.png" ContentType="image/png"/>
  <Override PartName="/ppt/media/image17.png" ContentType="image/png"/>
  <Override PartName="/ppt/media/image18.png" ContentType="image/png"/>
  <Override PartName="/ppt/media/image19.png" ContentType="image/png"/>
  <Override PartName="/ppt/media/image20.png" ContentType="image/png"/>
  <Override PartName="/ppt/media/image21.png" ContentType="image/png"/>
  <Override PartName="/ppt/media/image22.png" ContentType="image/png"/>
  <Override PartName="/ppt/media/image23.png" ContentType="image/png"/>
  <Override PartName="/ppt/media/image24.png" ContentType="image/png"/>
  <Override PartName="/ppt/media/image25.png" ContentType="image/png"/>
  <Override PartName="/ppt/media/image26.png" ContentType="image/png"/>
  <Override PartName="/ppt/media/image27.png" ContentType="image/png"/>
  <Override PartName="/ppt/media/image28.png" ContentType="image/png"/>
  <Override PartName="/ppt/media/image29.png" ContentType="image/png"/>
  <Override PartName="/ppt/media/image30.png" ContentType="image/png"/>
  <Override PartName="/ppt/media/image31.png" ContentType="image/png"/>
  <Override PartName="/ppt/media/image32.png" ContentType="image/png"/>
  <Override PartName="/ppt/media/image33.png" ContentType="image/png"/>
  <Override PartName="/ppt/media/image34.png" ContentType="image/png"/>
  <Override PartName="/ppt/media/image35.png" ContentType="image/png"/>
  <Override PartName="/ppt/media/image36.png" ContentType="image/png"/>
  <Override PartName="/ppt/media/image37.png" ContentType="image/png"/>
  <Override PartName="/ppt/slideLayouts/slideLayout39.xml" ContentType="application/vnd.openxmlformats-officedocument.presentationml.slideLayout+xml"/>
  <Override PartName="/ppt/slideLayouts/slideLayout9.xml" ContentType="application/vnd.openxmlformats-officedocument.presentationml.slideLayout+xml"/>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32.xml" ContentType="application/vnd.openxmlformats-officedocument.presentationml.slideLayout+xml"/>
  <Override PartName="/ppt/slideLayouts/slideLayout2.xml" ContentType="application/vnd.openxmlformats-officedocument.presentationml.slideLayout+xml"/>
  <Override PartName="/ppt/slideLayouts/slideLayout33.xml" ContentType="application/vnd.openxmlformats-officedocument.presentationml.slideLayout+xml"/>
  <Override PartName="/ppt/slideLayouts/slideLayout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35.xml" ContentType="application/vnd.openxmlformats-officedocument.presentationml.slideLayout+xml"/>
  <Override PartName="/ppt/slideLayouts/slideLayout5.xml" ContentType="application/vnd.openxmlformats-officedocument.presentationml.slideLayout+xml"/>
  <Override PartName="/ppt/slideLayouts/slideLayout36.xml" ContentType="application/vnd.openxmlformats-officedocument.presentationml.slideLayout+xml"/>
  <Override PartName="/ppt/slideLayouts/slideLayout6.xml" ContentType="application/vnd.openxmlformats-officedocument.presentationml.slideLayout+xml"/>
  <Override PartName="/ppt/slideLayouts/slideLayout37.xml" ContentType="application/vnd.openxmlformats-officedocument.presentationml.slideLayout+xml"/>
  <Override PartName="/ppt/slideLayouts/slideLayout7.xml" ContentType="application/vnd.openxmlformats-officedocument.presentationml.slideLayout+xml"/>
  <Override PartName="/ppt/slideLayouts/slideLayout38.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_rels/slideLayout9.xml.rels" ContentType="application/vnd.openxmlformats-package.relationships+xml"/>
  <Override PartName="/ppt/slideLayouts/_rels/slideLayout53.xml.rels" ContentType="application/vnd.openxmlformats-package.relationships+xml"/>
  <Override PartName="/ppt/slideLayouts/_rels/slideLayout1.xml.rels" ContentType="application/vnd.openxmlformats-package.relationships+xml"/>
  <Override PartName="/ppt/slideLayouts/_rels/slideLayout54.xml.rels" ContentType="application/vnd.openxmlformats-package.relationships+xml"/>
  <Override PartName="/ppt/slideLayouts/_rels/slideLayout2.xml.rels" ContentType="application/vnd.openxmlformats-package.relationships+xml"/>
  <Override PartName="/ppt/slideLayouts/_rels/slideLayout55.xml.rels" ContentType="application/vnd.openxmlformats-package.relationships+xml"/>
  <Override PartName="/ppt/slideLayouts/_rels/slideLayout3.xml.rels" ContentType="application/vnd.openxmlformats-package.relationships+xml"/>
  <Override PartName="/ppt/slideLayouts/_rels/slideLayout56.xml.rels" ContentType="application/vnd.openxmlformats-package.relationships+xml"/>
  <Override PartName="/ppt/slideLayouts/_rels/slideLayout4.xml.rels" ContentType="application/vnd.openxmlformats-package.relationships+xml"/>
  <Override PartName="/ppt/slideLayouts/_rels/slideLayout57.xml.rels" ContentType="application/vnd.openxmlformats-package.relationships+xml"/>
  <Override PartName="/ppt/slideLayouts/_rels/slideLayout5.xml.rels" ContentType="application/vnd.openxmlformats-package.relationships+xml"/>
  <Override PartName="/ppt/slideLayouts/_rels/slideLayout58.xml.rels" ContentType="application/vnd.openxmlformats-package.relationships+xml"/>
  <Override PartName="/ppt/slideLayouts/_rels/slideLayout6.xml.rels" ContentType="application/vnd.openxmlformats-package.relationships+xml"/>
  <Override PartName="/ppt/slideLayouts/_rels/slideLayout59.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31.xml.rels" ContentType="application/vnd.openxmlformats-package.relationships+xml"/>
  <Override PartName="/ppt/slideLayouts/_rels/slideLayout32.xml.rels" ContentType="application/vnd.openxmlformats-package.relationships+xml"/>
  <Override PartName="/ppt/slideLayouts/_rels/slideLayout33.xml.rels" ContentType="application/vnd.openxmlformats-package.relationships+xml"/>
  <Override PartName="/ppt/slideLayouts/_rels/slideLayout34.xml.rels" ContentType="application/vnd.openxmlformats-package.relationships+xml"/>
  <Override PartName="/ppt/slideLayouts/_rels/slideLayout35.xml.rels" ContentType="application/vnd.openxmlformats-package.relationships+xml"/>
  <Override PartName="/ppt/slideLayouts/_rels/slideLayout36.xml.rels" ContentType="application/vnd.openxmlformats-package.relationships+xml"/>
  <Override PartName="/ppt/slideLayouts/_rels/slideLayout37.xml.rels" ContentType="application/vnd.openxmlformats-package.relationships+xml"/>
  <Override PartName="/ppt/slideLayouts/_rels/slideLayout38.xml.rels" ContentType="application/vnd.openxmlformats-package.relationships+xml"/>
  <Override PartName="/ppt/slideLayouts/_rels/slideLayout39.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43.xml.rels" ContentType="application/vnd.openxmlformats-package.relationships+xml"/>
  <Override PartName="/ppt/slideLayouts/_rels/slideLayout44.xml.rels" ContentType="application/vnd.openxmlformats-package.relationships+xml"/>
  <Override PartName="/ppt/slideLayouts/_rels/slideLayout45.xml.rels" ContentType="application/vnd.openxmlformats-package.relationships+xml"/>
  <Override PartName="/ppt/slideLayouts/_rels/slideLayout46.xml.rels" ContentType="application/vnd.openxmlformats-package.relationships+xml"/>
  <Override PartName="/ppt/slideLayouts/_rels/slideLayout47.xml.rels" ContentType="application/vnd.openxmlformats-package.relationships+xml"/>
  <Override PartName="/ppt/slideLayouts/_rels/slideLayout48.xml.rels" ContentType="application/vnd.openxmlformats-package.relationships+xml"/>
  <Override PartName="/ppt/slideLayouts/_rels/slideLayout49.xml.rels" ContentType="application/vnd.openxmlformats-package.relationships+xml"/>
  <Override PartName="/ppt/slideLayouts/_rels/slideLayout50.xml.rels" ContentType="application/vnd.openxmlformats-package.relationships+xml"/>
  <Override PartName="/ppt/slideLayouts/_rels/slideLayout51.xml.rels" ContentType="application/vnd.openxmlformats-package.relationships+xml"/>
  <Override PartName="/ppt/slideLayouts/_rels/slideLayout52.xml.rels" ContentType="application/vnd.openxmlformats-package.relationships+xml"/>
  <Override PartName="/ppt/slideLayouts/_rels/slideLayout60.xml.rels" ContentType="application/vnd.openxmlformats-package.relationships+xml"/>
  <Override PartName="/ppt/_rels/presentation.xml.rels" ContentType="application/vnd.openxmlformats-package.relationships+xml"/>
  <Override PartName="/ppt/slides/slide26.xml" ContentType="application/vnd.openxmlformats-officedocument.presentationml.slide+xml"/>
  <Override PartName="/ppt/slides/slide9.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23.xml" ContentType="application/vnd.openxmlformats-officedocument.presentationml.slide+xml"/>
  <Override PartName="/ppt/slides/slide6.xml" ContentType="application/vnd.openxmlformats-officedocument.presentationml.slide+xml"/>
  <Override PartName="/ppt/slides/slide24.xml" ContentType="application/vnd.openxmlformats-officedocument.presentationml.slide+xml"/>
  <Override PartName="/ppt/slides/slide7.xml" ContentType="application/vnd.openxmlformats-officedocument.presentationml.slide+xml"/>
  <Override PartName="/ppt/slides/slide25.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_rels/slide9.xml.rels" ContentType="application/vnd.openxmlformats-package.relationships+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0.xml.rels" ContentType="application/vnd.openxmlformats-package.relationships+xml"/>
  <Override PartName="/ppt/slides/_rels/slide21.xml.rels" ContentType="application/vnd.openxmlformats-package.relationships+xml"/>
  <Override PartName="/ppt/slides/_rels/slide22.xml.rels" ContentType="application/vnd.openxmlformats-package.relationships+xml"/>
  <Override PartName="/ppt/slides/_rels/slide23.xml.rels" ContentType="application/vnd.openxmlformats-package.relationships+xml"/>
  <Override PartName="/ppt/slides/_rels/slide24.xml.rels" ContentType="application/vnd.openxmlformats-package.relationships+xml"/>
  <Override PartName="/ppt/slides/_rels/slide25.xml.rels" ContentType="application/vnd.openxmlformats-package.relationships+xml"/>
  <Override PartName="/ppt/slides/_rels/slide26.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33"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4"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3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9"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41"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2"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3"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4"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5"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6"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59" name="PlaceHolder 2"/>
          <p:cNvSpPr>
            <a:spLocks noGrp="1"/>
          </p:cNvSpPr>
          <p:nvPr>
            <p:ph type="subTitle"/>
          </p:nvPr>
        </p:nvSpPr>
        <p:spPr>
          <a:xfrm>
            <a:off x="609480" y="1604520"/>
            <a:ext cx="10972440" cy="3977280"/>
          </a:xfrm>
          <a:prstGeom prst="rect">
            <a:avLst/>
          </a:prstGeom>
        </p:spPr>
        <p:txBody>
          <a:bodyPr lIns="0" rIns="0" tIns="0" bIns="0" anchor="ctr">
            <a:spAutoFit/>
          </a:bodyPr>
          <a:p>
            <a:pPr algn="ctr"/>
            <a:endParaRPr b="0" lang="en-GB"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61"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63"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6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6"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en-GB"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6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6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0"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12" name="PlaceHolder 2"/>
          <p:cNvSpPr>
            <a:spLocks noGrp="1"/>
          </p:cNvSpPr>
          <p:nvPr>
            <p:ph type="subTitle"/>
          </p:nvPr>
        </p:nvSpPr>
        <p:spPr>
          <a:xfrm>
            <a:off x="609480" y="1604520"/>
            <a:ext cx="10972440" cy="3977280"/>
          </a:xfrm>
          <a:prstGeom prst="rect">
            <a:avLst/>
          </a:prstGeom>
        </p:spPr>
        <p:txBody>
          <a:bodyPr lIns="0" rIns="0" tIns="0" bIns="0" anchor="ctr">
            <a:spAutoFit/>
          </a:bodyPr>
          <a:p>
            <a:pPr algn="ctr"/>
            <a:endParaRPr b="0" lang="en-GB"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7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4"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7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8"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80"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1"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8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5"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6"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88"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9"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0"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1"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2"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3"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5"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106" name="PlaceHolder 2"/>
          <p:cNvSpPr>
            <a:spLocks noGrp="1"/>
          </p:cNvSpPr>
          <p:nvPr>
            <p:ph type="subTitle"/>
          </p:nvPr>
        </p:nvSpPr>
        <p:spPr>
          <a:xfrm>
            <a:off x="609480" y="1604520"/>
            <a:ext cx="10972440" cy="3977280"/>
          </a:xfrm>
          <a:prstGeom prst="rect">
            <a:avLst/>
          </a:prstGeom>
        </p:spPr>
        <p:txBody>
          <a:bodyPr lIns="0" rIns="0" tIns="0" bIns="0" anchor="ctr">
            <a:spAutoFit/>
          </a:bodyPr>
          <a:p>
            <a:pPr algn="ctr"/>
            <a:endParaRPr b="0" lang="en-GB"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108"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11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1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14"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3"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en-GB"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11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1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1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119"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2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21"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2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12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2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25"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127"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28"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13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3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3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33"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135"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36"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37"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38"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39"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40"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5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153" name="PlaceHolder 2"/>
          <p:cNvSpPr>
            <a:spLocks noGrp="1"/>
          </p:cNvSpPr>
          <p:nvPr>
            <p:ph type="subTitle"/>
          </p:nvPr>
        </p:nvSpPr>
        <p:spPr>
          <a:xfrm>
            <a:off x="609480" y="1604520"/>
            <a:ext cx="10972440" cy="3977280"/>
          </a:xfrm>
          <a:prstGeom prst="rect">
            <a:avLst/>
          </a:prstGeom>
        </p:spPr>
        <p:txBody>
          <a:bodyPr lIns="0" rIns="0" tIns="0" bIns="0" anchor="ctr">
            <a:spAutoFit/>
          </a:bodyPr>
          <a:p>
            <a:pPr algn="ctr"/>
            <a:endParaRPr b="0" lang="en-GB"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15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1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15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5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0"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en-GB"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16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6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6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16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6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6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17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7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7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73"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17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7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17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7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7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8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8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18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8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8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8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8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8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9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200" name="PlaceHolder 2"/>
          <p:cNvSpPr>
            <a:spLocks noGrp="1"/>
          </p:cNvSpPr>
          <p:nvPr>
            <p:ph type="subTitle"/>
          </p:nvPr>
        </p:nvSpPr>
        <p:spPr>
          <a:xfrm>
            <a:off x="609480" y="1604520"/>
            <a:ext cx="10972440" cy="3977280"/>
          </a:xfrm>
          <a:prstGeom prst="rect">
            <a:avLst/>
          </a:prstGeom>
        </p:spPr>
        <p:txBody>
          <a:bodyPr lIns="0" rIns="0" tIns="0" bIns="0" anchor="ctr">
            <a:spAutoFit/>
          </a:bodyPr>
          <a:p>
            <a:pPr algn="ctr"/>
            <a:endParaRPr b="0" lang="en-GB"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0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202"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20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05"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0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07"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en-GB"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8"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20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10"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11"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213"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1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15"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21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1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19"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20"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221"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22"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23"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22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2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26"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27"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en-GB"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28"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229"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30"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31"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32"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33"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34"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2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2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7"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ffffff"/>
              </a:solidFill>
              <a:latin typeface="Century Gothic"/>
            </a:endParaRPr>
          </a:p>
        </p:txBody>
      </p:sp>
      <p:sp>
        <p:nvSpPr>
          <p:cNvPr id="2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1"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slideLayout" Target="../slideLayouts/slideLayout25.xml"/><Relationship Id="rId8" Type="http://schemas.openxmlformats.org/officeDocument/2006/relationships/slideLayout" Target="../slideLayouts/slideLayout26.xml"/><Relationship Id="rId9" Type="http://schemas.openxmlformats.org/officeDocument/2006/relationships/slideLayout" Target="../slideLayouts/slideLayout27.xml"/><Relationship Id="rId10" Type="http://schemas.openxmlformats.org/officeDocument/2006/relationships/slideLayout" Target="../slideLayouts/slideLayout28.xml"/><Relationship Id="rId11" Type="http://schemas.openxmlformats.org/officeDocument/2006/relationships/slideLayout" Target="../slideLayouts/slideLayout29.xml"/><Relationship Id="rId12" Type="http://schemas.openxmlformats.org/officeDocument/2006/relationships/slideLayout" Target="../slideLayouts/slideLayout30.xml"/><Relationship Id="rId13" Type="http://schemas.openxmlformats.org/officeDocument/2006/relationships/slideLayout" Target="../slideLayouts/slideLayout31.xml"/><Relationship Id="rId14" Type="http://schemas.openxmlformats.org/officeDocument/2006/relationships/slideLayout" Target="../slideLayouts/slideLayout32.xml"/><Relationship Id="rId15" Type="http://schemas.openxmlformats.org/officeDocument/2006/relationships/slideLayout" Target="../slideLayouts/slideLayout33.xml"/><Relationship Id="rId16" Type="http://schemas.openxmlformats.org/officeDocument/2006/relationships/slideLayout" Target="../slideLayouts/slideLayout34.xml"/><Relationship Id="rId17" Type="http://schemas.openxmlformats.org/officeDocument/2006/relationships/slideLayout" Target="../slideLayouts/slideLayout35.xml"/><Relationship Id="rId18"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6" Type="http://schemas.openxmlformats.org/officeDocument/2006/relationships/image" Target="../media/image20.png"/><Relationship Id="rId7" Type="http://schemas.openxmlformats.org/officeDocument/2006/relationships/slideLayout" Target="../slideLayouts/slideLayout37.xml"/><Relationship Id="rId8" Type="http://schemas.openxmlformats.org/officeDocument/2006/relationships/slideLayout" Target="../slideLayouts/slideLayout38.xml"/><Relationship Id="rId9" Type="http://schemas.openxmlformats.org/officeDocument/2006/relationships/slideLayout" Target="../slideLayouts/slideLayout39.xml"/><Relationship Id="rId10" Type="http://schemas.openxmlformats.org/officeDocument/2006/relationships/slideLayout" Target="../slideLayouts/slideLayout40.xml"/><Relationship Id="rId11" Type="http://schemas.openxmlformats.org/officeDocument/2006/relationships/slideLayout" Target="../slideLayouts/slideLayout41.xml"/><Relationship Id="rId12" Type="http://schemas.openxmlformats.org/officeDocument/2006/relationships/slideLayout" Target="../slideLayouts/slideLayout42.xml"/><Relationship Id="rId13" Type="http://schemas.openxmlformats.org/officeDocument/2006/relationships/slideLayout" Target="../slideLayouts/slideLayout43.xml"/><Relationship Id="rId14" Type="http://schemas.openxmlformats.org/officeDocument/2006/relationships/slideLayout" Target="../slideLayouts/slideLayout44.xml"/><Relationship Id="rId15" Type="http://schemas.openxmlformats.org/officeDocument/2006/relationships/slideLayout" Target="../slideLayouts/slideLayout45.xml"/><Relationship Id="rId16" Type="http://schemas.openxmlformats.org/officeDocument/2006/relationships/slideLayout" Target="../slideLayouts/slideLayout46.xml"/><Relationship Id="rId17" Type="http://schemas.openxmlformats.org/officeDocument/2006/relationships/slideLayout" Target="../slideLayouts/slideLayout47.xml"/><Relationship Id="rId18"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21.png"/><Relationship Id="rId3" Type="http://schemas.openxmlformats.org/officeDocument/2006/relationships/image" Target="../media/image22.png"/><Relationship Id="rId4" Type="http://schemas.openxmlformats.org/officeDocument/2006/relationships/image" Target="../media/image23.png"/><Relationship Id="rId5" Type="http://schemas.openxmlformats.org/officeDocument/2006/relationships/image" Target="../media/image24.png"/><Relationship Id="rId6" Type="http://schemas.openxmlformats.org/officeDocument/2006/relationships/image" Target="../media/image25.png"/><Relationship Id="rId7" Type="http://schemas.openxmlformats.org/officeDocument/2006/relationships/slideLayout" Target="../slideLayouts/slideLayout49.xml"/><Relationship Id="rId8" Type="http://schemas.openxmlformats.org/officeDocument/2006/relationships/slideLayout" Target="../slideLayouts/slideLayout50.xml"/><Relationship Id="rId9" Type="http://schemas.openxmlformats.org/officeDocument/2006/relationships/slideLayout" Target="../slideLayouts/slideLayout51.xml"/><Relationship Id="rId10" Type="http://schemas.openxmlformats.org/officeDocument/2006/relationships/slideLayout" Target="../slideLayouts/slideLayout52.xml"/><Relationship Id="rId11" Type="http://schemas.openxmlformats.org/officeDocument/2006/relationships/slideLayout" Target="../slideLayouts/slideLayout53.xml"/><Relationship Id="rId12" Type="http://schemas.openxmlformats.org/officeDocument/2006/relationships/slideLayout" Target="../slideLayouts/slideLayout54.xml"/><Relationship Id="rId13" Type="http://schemas.openxmlformats.org/officeDocument/2006/relationships/slideLayout" Target="../slideLayouts/slideLayout55.xml"/><Relationship Id="rId14" Type="http://schemas.openxmlformats.org/officeDocument/2006/relationships/slideLayout" Target="../slideLayouts/slideLayout56.xml"/><Relationship Id="rId15" Type="http://schemas.openxmlformats.org/officeDocument/2006/relationships/slideLayout" Target="../slideLayouts/slideLayout57.xml"/><Relationship Id="rId16" Type="http://schemas.openxmlformats.org/officeDocument/2006/relationships/slideLayout" Target="../slideLayouts/slideLayout58.xml"/><Relationship Id="rId17" Type="http://schemas.openxmlformats.org/officeDocument/2006/relationships/slideLayout" Target="../slideLayouts/slideLayout59.xml"/><Relationship Id="rId18" Type="http://schemas.openxmlformats.org/officeDocument/2006/relationships/slideLayout" Target="../slideLayouts/slideLayout6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610" t="0" r="0" b="0"/>
          <a:stretch/>
        </p:blipFill>
        <p:spPr>
          <a:xfrm>
            <a:off x="0" y="2669760"/>
            <a:ext cx="4036680" cy="4187880"/>
          </a:xfrm>
          <a:prstGeom prst="rect">
            <a:avLst/>
          </a:prstGeom>
          <a:ln>
            <a:noFill/>
          </a:ln>
        </p:spPr>
      </p:pic>
      <p:pic>
        <p:nvPicPr>
          <p:cNvPr id="1" name="Picture 6" descr=""/>
          <p:cNvPicPr/>
          <p:nvPr/>
        </p:nvPicPr>
        <p:blipFill>
          <a:blip r:embed="rId4"/>
          <a:srcRect l="35647" t="0" r="0" b="0"/>
          <a:stretch/>
        </p:blipFill>
        <p:spPr>
          <a:xfrm>
            <a:off x="0" y="2892240"/>
            <a:ext cx="1522080" cy="2365200"/>
          </a:xfrm>
          <a:prstGeom prst="rect">
            <a:avLst/>
          </a:prstGeom>
          <a:ln>
            <a:noFill/>
          </a:ln>
        </p:spPr>
      </p:pic>
      <p:sp>
        <p:nvSpPr>
          <p:cNvPr id="2" name="CustomShape 1"/>
          <p:cNvSpPr/>
          <p:nvPr/>
        </p:nvSpPr>
        <p:spPr>
          <a:xfrm>
            <a:off x="8609040" y="1676520"/>
            <a:ext cx="2819160" cy="2819160"/>
          </a:xfrm>
          <a:prstGeom prst="ellipse">
            <a:avLst/>
          </a:prstGeom>
          <a:gradFill rotWithShape="0">
            <a:gsLst>
              <a:gs pos="0">
                <a:srgbClr val="50b9c1"/>
              </a:gs>
              <a:gs pos="100000">
                <a:srgbClr val="50b9c1"/>
              </a:gs>
            </a:gsLst>
            <a:path path="circle"/>
          </a:gradFill>
          <a:ln w="9360">
            <a:noFill/>
          </a:ln>
          <a:effectLst>
            <a:outerShdw dist="25560" dir="5400000">
              <a:srgbClr val="000000">
                <a:alpha val="45000"/>
              </a:srgbClr>
            </a:outerShdw>
          </a:effectLst>
        </p:spPr>
        <p:style>
          <a:lnRef idx="0"/>
          <a:fillRef idx="0"/>
          <a:effectRef idx="0"/>
          <a:fontRef idx="minor"/>
        </p:style>
      </p:sp>
      <p:pic>
        <p:nvPicPr>
          <p:cNvPr id="3" name="Picture 8" descr=""/>
          <p:cNvPicPr/>
          <p:nvPr/>
        </p:nvPicPr>
        <p:blipFill>
          <a:blip r:embed="rId5"/>
          <a:srcRect l="0" t="28812" r="0" b="0"/>
          <a:stretch/>
        </p:blipFill>
        <p:spPr>
          <a:xfrm>
            <a:off x="7999560" y="0"/>
            <a:ext cx="1603080" cy="1141200"/>
          </a:xfrm>
          <a:prstGeom prst="rect">
            <a:avLst/>
          </a:prstGeom>
          <a:ln>
            <a:noFill/>
          </a:ln>
        </p:spPr>
      </p:pic>
      <p:pic>
        <p:nvPicPr>
          <p:cNvPr id="4" name="Picture 9" descr=""/>
          <p:cNvPicPr/>
          <p:nvPr/>
        </p:nvPicPr>
        <p:blipFill>
          <a:blip r:embed="rId6"/>
          <a:srcRect l="0" t="0" r="0" b="23333"/>
          <a:stretch/>
        </p:blipFill>
        <p:spPr>
          <a:xfrm>
            <a:off x="8605800" y="6095880"/>
            <a:ext cx="993240" cy="761760"/>
          </a:xfrm>
          <a:prstGeom prst="rect">
            <a:avLst/>
          </a:prstGeom>
          <a:ln>
            <a:noFill/>
          </a:ln>
        </p:spPr>
      </p:pic>
      <p:sp>
        <p:nvSpPr>
          <p:cNvPr id="5" name="CustomShape 2"/>
          <p:cNvSpPr/>
          <p:nvPr/>
        </p:nvSpPr>
        <p:spPr>
          <a:xfrm>
            <a:off x="10437840" y="0"/>
            <a:ext cx="685440" cy="1142640"/>
          </a:xfrm>
          <a:prstGeom prst="rect">
            <a:avLst/>
          </a:prstGeom>
          <a:solidFill>
            <a:srgbClr val="b01513"/>
          </a:solidFill>
          <a:ln w="9360">
            <a:noFill/>
          </a:ln>
          <a:effectLst>
            <a:outerShdw dist="25560" dir="5400000">
              <a:srgbClr val="000000">
                <a:alpha val="45000"/>
              </a:srgbClr>
            </a:outerShdw>
          </a:effectLst>
        </p:spPr>
        <p:style>
          <a:lnRef idx="0"/>
          <a:fillRef idx="0"/>
          <a:effectRef idx="0"/>
          <a:fontRef idx="minor"/>
        </p:style>
      </p:sp>
      <p:sp>
        <p:nvSpPr>
          <p:cNvPr id="6" name="PlaceHolder 3"/>
          <p:cNvSpPr>
            <a:spLocks noGrp="1"/>
          </p:cNvSpPr>
          <p:nvPr>
            <p:ph type="title"/>
          </p:nvPr>
        </p:nvSpPr>
        <p:spPr>
          <a:xfrm>
            <a:off x="1154880" y="1447920"/>
            <a:ext cx="8825400" cy="3329280"/>
          </a:xfrm>
          <a:prstGeom prst="rect">
            <a:avLst/>
          </a:prstGeom>
        </p:spPr>
        <p:txBody>
          <a:bodyPr anchor="b">
            <a:noAutofit/>
          </a:bodyPr>
          <a:p>
            <a:pPr>
              <a:lnSpc>
                <a:spcPct val="100000"/>
              </a:lnSpc>
            </a:pPr>
            <a:r>
              <a:rPr b="0" lang="en-US" sz="7200" spc="-1" strike="noStrike">
                <a:solidFill>
                  <a:srgbClr val="ebebeb"/>
                </a:solidFill>
                <a:latin typeface="Century Gothic"/>
              </a:rPr>
              <a:t>Click to edit Master title style</a:t>
            </a:r>
            <a:endParaRPr b="0" lang="en-US" sz="7200" spc="-1" strike="noStrike">
              <a:solidFill>
                <a:srgbClr val="ffffff"/>
              </a:solidFill>
              <a:latin typeface="Century Gothic"/>
            </a:endParaRPr>
          </a:p>
        </p:txBody>
      </p:sp>
      <p:sp>
        <p:nvSpPr>
          <p:cNvPr id="7" name="PlaceHolder 4"/>
          <p:cNvSpPr>
            <a:spLocks noGrp="1"/>
          </p:cNvSpPr>
          <p:nvPr>
            <p:ph type="dt"/>
          </p:nvPr>
        </p:nvSpPr>
        <p:spPr>
          <a:xfrm rot="5400000">
            <a:off x="10155600" y="1790640"/>
            <a:ext cx="990360" cy="304560"/>
          </a:xfrm>
          <a:prstGeom prst="rect">
            <a:avLst/>
          </a:prstGeom>
        </p:spPr>
        <p:txBody>
          <a:bodyPr>
            <a:noAutofit/>
          </a:bodyPr>
          <a:p>
            <a:pPr>
              <a:lnSpc>
                <a:spcPct val="100000"/>
              </a:lnSpc>
            </a:pPr>
            <a:fld id="{47FD2D84-D6EE-4438-B0C8-D0EDCD2CB6CD}" type="datetime">
              <a:rPr b="0" lang="en-GB" sz="1100" spc="-1" strike="noStrike">
                <a:solidFill>
                  <a:srgbClr val="ffffff"/>
                </a:solidFill>
                <a:latin typeface="Century Gothic"/>
              </a:rPr>
              <a:t>18/02/22</a:t>
            </a:fld>
            <a:endParaRPr b="0" lang="en-GB" sz="1100" spc="-1" strike="noStrike">
              <a:latin typeface="Times New Roman"/>
            </a:endParaRPr>
          </a:p>
        </p:txBody>
      </p:sp>
      <p:sp>
        <p:nvSpPr>
          <p:cNvPr id="8" name="PlaceHolder 5"/>
          <p:cNvSpPr>
            <a:spLocks noGrp="1"/>
          </p:cNvSpPr>
          <p:nvPr>
            <p:ph type="ftr"/>
          </p:nvPr>
        </p:nvSpPr>
        <p:spPr>
          <a:xfrm rot="5400000">
            <a:off x="8951760" y="3225240"/>
            <a:ext cx="3859560" cy="304560"/>
          </a:xfrm>
          <a:prstGeom prst="rect">
            <a:avLst/>
          </a:prstGeom>
        </p:spPr>
        <p:txBody>
          <a:bodyPr anchor="b">
            <a:noAutofit/>
          </a:bodyPr>
          <a:p>
            <a:endParaRPr b="0" lang="en-GB" sz="2400" spc="-1" strike="noStrike">
              <a:latin typeface="Times New Roman"/>
            </a:endParaRPr>
          </a:p>
        </p:txBody>
      </p:sp>
      <p:sp>
        <p:nvSpPr>
          <p:cNvPr id="9" name="PlaceHolder 6"/>
          <p:cNvSpPr>
            <a:spLocks noGrp="1"/>
          </p:cNvSpPr>
          <p:nvPr>
            <p:ph type="sldNum"/>
          </p:nvPr>
        </p:nvSpPr>
        <p:spPr>
          <a:xfrm>
            <a:off x="10352520" y="295560"/>
            <a:ext cx="837720" cy="767160"/>
          </a:xfrm>
          <a:prstGeom prst="rect">
            <a:avLst/>
          </a:prstGeom>
        </p:spPr>
        <p:txBody>
          <a:bodyPr anchor="b">
            <a:noAutofit/>
          </a:bodyPr>
          <a:p>
            <a:pPr algn="ctr">
              <a:lnSpc>
                <a:spcPct val="100000"/>
              </a:lnSpc>
            </a:pPr>
            <a:fld id="{B0D4D6B8-F19E-469C-A3BC-CBA263E9A10C}" type="slidenum">
              <a:rPr b="0" lang="en-GB" sz="2800" spc="-1" strike="noStrike">
                <a:solidFill>
                  <a:srgbClr val="ffffff"/>
                </a:solidFill>
                <a:latin typeface="Century Gothic"/>
              </a:rPr>
              <a:t>28</a:t>
            </a:fld>
            <a:endParaRPr b="0" lang="en-GB" sz="2800" spc="-1" strike="noStrike">
              <a:latin typeface="Times New Roman"/>
            </a:endParaRPr>
          </a:p>
        </p:txBody>
      </p:sp>
      <p:sp>
        <p:nvSpPr>
          <p:cNvPr id="10"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000" spc="-1" strike="noStrike">
                <a:solidFill>
                  <a:srgbClr val="ffffff"/>
                </a:solidFill>
                <a:latin typeface="Century Gothic"/>
              </a:rPr>
              <a:t>Click to edit the outline text format</a:t>
            </a:r>
            <a:endParaRPr b="0" lang="en-US" sz="2000" spc="-1" strike="noStrike">
              <a:solidFill>
                <a:srgbClr val="ffffff"/>
              </a:solidFill>
              <a:latin typeface="Century Gothic"/>
            </a:endParaRPr>
          </a:p>
          <a:p>
            <a:pPr lvl="1" marL="864000" indent="-324000">
              <a:spcBef>
                <a:spcPts val="1134"/>
              </a:spcBef>
              <a:buClr>
                <a:srgbClr val="000000"/>
              </a:buClr>
              <a:buSzPct val="75000"/>
              <a:buFont typeface="Symbol" charset="2"/>
              <a:buChar char=""/>
            </a:pPr>
            <a:r>
              <a:rPr b="0" lang="en-US" sz="1600" spc="-1" strike="noStrike">
                <a:solidFill>
                  <a:srgbClr val="ffffff"/>
                </a:solidFill>
                <a:latin typeface="Century Gothic"/>
              </a:rPr>
              <a:t>Second Outline Level</a:t>
            </a:r>
            <a:endParaRPr b="0" lang="en-US" sz="1600" spc="-1" strike="noStrike">
              <a:solidFill>
                <a:srgbClr val="ffffff"/>
              </a:solidFill>
              <a:latin typeface="Century Gothic"/>
            </a:endParaRPr>
          </a:p>
          <a:p>
            <a:pPr lvl="2" marL="1296000" indent="-288000">
              <a:spcBef>
                <a:spcPts val="850"/>
              </a:spcBef>
              <a:buClr>
                <a:srgbClr val="000000"/>
              </a:buClr>
              <a:buSzPct val="45000"/>
              <a:buFont typeface="Wingdings" charset="2"/>
              <a:buChar char=""/>
            </a:pPr>
            <a:r>
              <a:rPr b="0" lang="en-US" sz="1400" spc="-1" strike="noStrike">
                <a:solidFill>
                  <a:srgbClr val="ffffff"/>
                </a:solidFill>
                <a:latin typeface="Century Gothic"/>
              </a:rPr>
              <a:t>Third Outline Level</a:t>
            </a:r>
            <a:endParaRPr b="0" lang="en-US" sz="1400" spc="-1" strike="noStrike">
              <a:solidFill>
                <a:srgbClr val="ffffff"/>
              </a:solidFill>
              <a:latin typeface="Century Gothic"/>
            </a:endParaRPr>
          </a:p>
          <a:p>
            <a:pPr lvl="3" marL="1728000" indent="-216000">
              <a:spcBef>
                <a:spcPts val="567"/>
              </a:spcBef>
              <a:buClr>
                <a:srgbClr val="000000"/>
              </a:buClr>
              <a:buSzPct val="75000"/>
              <a:buFont typeface="Symbol" charset="2"/>
              <a:buChar char=""/>
            </a:pPr>
            <a:r>
              <a:rPr b="0" lang="en-US" sz="1400" spc="-1" strike="noStrike">
                <a:solidFill>
                  <a:srgbClr val="ffffff"/>
                </a:solidFill>
                <a:latin typeface="Century Gothic"/>
              </a:rPr>
              <a:t>Fourth Outline Level</a:t>
            </a:r>
            <a:endParaRPr b="0" lang="en-US" sz="1400" spc="-1" strike="noStrike">
              <a:solidFill>
                <a:srgbClr val="ffffff"/>
              </a:solidFill>
              <a:latin typeface="Century Gothic"/>
            </a:endParaRPr>
          </a:p>
          <a:p>
            <a:pPr lvl="4" marL="2160000" indent="-216000">
              <a:spcBef>
                <a:spcPts val="283"/>
              </a:spcBef>
              <a:buClr>
                <a:srgbClr val="000000"/>
              </a:buClr>
              <a:buSzPct val="45000"/>
              <a:buFont typeface="Wingdings" charset="2"/>
              <a:buChar char=""/>
            </a:pPr>
            <a:r>
              <a:rPr b="0" lang="en-US" sz="2000" spc="-1" strike="noStrike">
                <a:solidFill>
                  <a:srgbClr val="ffffff"/>
                </a:solidFill>
                <a:latin typeface="Century Gothic"/>
              </a:rPr>
              <a:t>Fifth Outline Level</a:t>
            </a:r>
            <a:endParaRPr b="0" lang="en-US" sz="2000" spc="-1" strike="noStrike">
              <a:solidFill>
                <a:srgbClr val="ffffff"/>
              </a:solidFill>
              <a:latin typeface="Century Gothic"/>
            </a:endParaRPr>
          </a:p>
          <a:p>
            <a:pPr lvl="5" marL="2592000" indent="-216000">
              <a:spcBef>
                <a:spcPts val="283"/>
              </a:spcBef>
              <a:buClr>
                <a:srgbClr val="000000"/>
              </a:buClr>
              <a:buSzPct val="45000"/>
              <a:buFont typeface="Wingdings" charset="2"/>
              <a:buChar char=""/>
            </a:pPr>
            <a:r>
              <a:rPr b="0" lang="en-US" sz="2000" spc="-1" strike="noStrike">
                <a:solidFill>
                  <a:srgbClr val="ffffff"/>
                </a:solidFill>
                <a:latin typeface="Century Gothic"/>
              </a:rPr>
              <a:t>Sixth Outline Level</a:t>
            </a:r>
            <a:endParaRPr b="0" lang="en-US" sz="2000" spc="-1" strike="noStrike">
              <a:solidFill>
                <a:srgbClr val="ffffff"/>
              </a:solidFill>
              <a:latin typeface="Century Gothic"/>
            </a:endParaRPr>
          </a:p>
          <a:p>
            <a:pPr lvl="6" marL="3024000" indent="-216000">
              <a:spcBef>
                <a:spcPts val="283"/>
              </a:spcBef>
              <a:buClr>
                <a:srgbClr val="000000"/>
              </a:buClr>
              <a:buSzPct val="45000"/>
              <a:buFont typeface="Wingdings" charset="2"/>
              <a:buChar char=""/>
            </a:pPr>
            <a:r>
              <a:rPr b="0" lang="en-US" sz="2000" spc="-1" strike="noStrike">
                <a:solidFill>
                  <a:srgbClr val="ffffff"/>
                </a:solidFill>
                <a:latin typeface="Century Gothic"/>
              </a:rPr>
              <a:t>Seventh Outline Level</a:t>
            </a:r>
            <a:endParaRPr b="0" lang="en-US" sz="2000" spc="-1" strike="noStrike">
              <a:solidFill>
                <a:srgbClr val="ffffff"/>
              </a:solidFill>
              <a:latin typeface="Century Gothic"/>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47" name="Picture 7" descr=""/>
          <p:cNvPicPr/>
          <p:nvPr/>
        </p:nvPicPr>
        <p:blipFill>
          <a:blip r:embed="rId3"/>
          <a:srcRect l="3610" t="0" r="0" b="0"/>
          <a:stretch/>
        </p:blipFill>
        <p:spPr>
          <a:xfrm>
            <a:off x="0" y="2669760"/>
            <a:ext cx="4036680" cy="4187880"/>
          </a:xfrm>
          <a:prstGeom prst="rect">
            <a:avLst/>
          </a:prstGeom>
          <a:ln>
            <a:noFill/>
          </a:ln>
        </p:spPr>
      </p:pic>
      <p:pic>
        <p:nvPicPr>
          <p:cNvPr id="48" name="Picture 6" descr=""/>
          <p:cNvPicPr/>
          <p:nvPr/>
        </p:nvPicPr>
        <p:blipFill>
          <a:blip r:embed="rId4"/>
          <a:srcRect l="35647" t="0" r="0" b="0"/>
          <a:stretch/>
        </p:blipFill>
        <p:spPr>
          <a:xfrm>
            <a:off x="0" y="2892240"/>
            <a:ext cx="1522080" cy="2365200"/>
          </a:xfrm>
          <a:prstGeom prst="rect">
            <a:avLst/>
          </a:prstGeom>
          <a:ln>
            <a:noFill/>
          </a:ln>
        </p:spPr>
      </p:pic>
      <p:sp>
        <p:nvSpPr>
          <p:cNvPr id="49" name="CustomShape 1"/>
          <p:cNvSpPr/>
          <p:nvPr/>
        </p:nvSpPr>
        <p:spPr>
          <a:xfrm>
            <a:off x="8609040" y="1676520"/>
            <a:ext cx="2819160" cy="2819160"/>
          </a:xfrm>
          <a:prstGeom prst="ellipse">
            <a:avLst/>
          </a:prstGeom>
          <a:gradFill rotWithShape="0">
            <a:gsLst>
              <a:gs pos="0">
                <a:srgbClr val="50b9c1"/>
              </a:gs>
              <a:gs pos="100000">
                <a:srgbClr val="50b9c1"/>
              </a:gs>
            </a:gsLst>
            <a:path path="circle"/>
          </a:gradFill>
          <a:ln w="9360">
            <a:noFill/>
          </a:ln>
          <a:effectLst>
            <a:outerShdw dist="25560" dir="5400000">
              <a:srgbClr val="000000">
                <a:alpha val="45000"/>
              </a:srgbClr>
            </a:outerShdw>
          </a:effectLst>
        </p:spPr>
        <p:style>
          <a:lnRef idx="0"/>
          <a:fillRef idx="0"/>
          <a:effectRef idx="0"/>
          <a:fontRef idx="minor"/>
        </p:style>
      </p:sp>
      <p:pic>
        <p:nvPicPr>
          <p:cNvPr id="50" name="Picture 8" descr=""/>
          <p:cNvPicPr/>
          <p:nvPr/>
        </p:nvPicPr>
        <p:blipFill>
          <a:blip r:embed="rId5"/>
          <a:srcRect l="0" t="28812" r="0" b="0"/>
          <a:stretch/>
        </p:blipFill>
        <p:spPr>
          <a:xfrm>
            <a:off x="7999560" y="0"/>
            <a:ext cx="1603080" cy="1141200"/>
          </a:xfrm>
          <a:prstGeom prst="rect">
            <a:avLst/>
          </a:prstGeom>
          <a:ln>
            <a:noFill/>
          </a:ln>
        </p:spPr>
      </p:pic>
      <p:pic>
        <p:nvPicPr>
          <p:cNvPr id="51" name="Picture 9" descr=""/>
          <p:cNvPicPr/>
          <p:nvPr/>
        </p:nvPicPr>
        <p:blipFill>
          <a:blip r:embed="rId6"/>
          <a:srcRect l="0" t="0" r="0" b="23333"/>
          <a:stretch/>
        </p:blipFill>
        <p:spPr>
          <a:xfrm>
            <a:off x="8605800" y="6095880"/>
            <a:ext cx="993240" cy="761760"/>
          </a:xfrm>
          <a:prstGeom prst="rect">
            <a:avLst/>
          </a:prstGeom>
          <a:ln>
            <a:noFill/>
          </a:ln>
        </p:spPr>
      </p:pic>
      <p:sp>
        <p:nvSpPr>
          <p:cNvPr id="52" name="CustomShape 2"/>
          <p:cNvSpPr/>
          <p:nvPr/>
        </p:nvSpPr>
        <p:spPr>
          <a:xfrm>
            <a:off x="10437840" y="0"/>
            <a:ext cx="685440" cy="1142640"/>
          </a:xfrm>
          <a:prstGeom prst="rect">
            <a:avLst/>
          </a:prstGeom>
          <a:solidFill>
            <a:srgbClr val="b01513"/>
          </a:solidFill>
          <a:ln w="9360">
            <a:noFill/>
          </a:ln>
          <a:effectLst>
            <a:outerShdw dist="25560" dir="5400000">
              <a:srgbClr val="000000">
                <a:alpha val="45000"/>
              </a:srgbClr>
            </a:outerShdw>
          </a:effectLst>
        </p:spPr>
        <p:style>
          <a:lnRef idx="0"/>
          <a:fillRef idx="0"/>
          <a:effectRef idx="0"/>
          <a:fontRef idx="minor"/>
        </p:style>
      </p:sp>
      <p:sp>
        <p:nvSpPr>
          <p:cNvPr id="53" name="PlaceHolder 3"/>
          <p:cNvSpPr>
            <a:spLocks noGrp="1"/>
          </p:cNvSpPr>
          <p:nvPr>
            <p:ph type="title"/>
          </p:nvPr>
        </p:nvSpPr>
        <p:spPr>
          <a:xfrm>
            <a:off x="646200" y="452880"/>
            <a:ext cx="9404280" cy="1400040"/>
          </a:xfrm>
          <a:prstGeom prst="rect">
            <a:avLst/>
          </a:prstGeom>
        </p:spPr>
        <p:txBody>
          <a:bodyPr>
            <a:noAutofit/>
          </a:bodyPr>
          <a:p>
            <a:pPr>
              <a:lnSpc>
                <a:spcPct val="100000"/>
              </a:lnSpc>
            </a:pPr>
            <a:r>
              <a:rPr b="0" lang="en-US" sz="4200" spc="-1" strike="noStrike">
                <a:solidFill>
                  <a:srgbClr val="ebebeb"/>
                </a:solidFill>
                <a:latin typeface="Century Gothic"/>
              </a:rPr>
              <a:t>Click to edit Master title style</a:t>
            </a:r>
            <a:endParaRPr b="0" lang="en-US" sz="4200" spc="-1" strike="noStrike">
              <a:solidFill>
                <a:srgbClr val="ffffff"/>
              </a:solidFill>
              <a:latin typeface="Century Gothic"/>
            </a:endParaRPr>
          </a:p>
        </p:txBody>
      </p:sp>
      <p:sp>
        <p:nvSpPr>
          <p:cNvPr id="54" name="PlaceHolder 4"/>
          <p:cNvSpPr>
            <a:spLocks noGrp="1"/>
          </p:cNvSpPr>
          <p:nvPr>
            <p:ph type="body"/>
          </p:nvPr>
        </p:nvSpPr>
        <p:spPr>
          <a:xfrm>
            <a:off x="1103400" y="2053080"/>
            <a:ext cx="8946360" cy="4195080"/>
          </a:xfrm>
          <a:prstGeom prst="rect">
            <a:avLst/>
          </a:prstGeom>
        </p:spPr>
        <p:txBody>
          <a:bodyPr>
            <a:noAutofit/>
          </a:bodyPr>
          <a:p>
            <a:pPr marL="432000" indent="-324000">
              <a:lnSpc>
                <a:spcPct val="100000"/>
              </a:lnSpc>
              <a:spcBef>
                <a:spcPts val="1001"/>
              </a:spcBef>
              <a:buClr>
                <a:srgbClr val="000000"/>
              </a:buClr>
              <a:buSzPct val="45000"/>
              <a:buFont typeface="Wingdings" charset="2"/>
              <a:buChar char=""/>
            </a:pPr>
            <a:r>
              <a:rPr b="0" lang="en-US" sz="2000" spc="-1" strike="noStrike">
                <a:solidFill>
                  <a:srgbClr val="ffffff"/>
                </a:solidFill>
                <a:latin typeface="Century Gothic"/>
              </a:rPr>
              <a:t>Click to edit Master text styles</a:t>
            </a:r>
            <a:endParaRPr b="0" lang="en-US" sz="2000" spc="-1" strike="noStrike">
              <a:solidFill>
                <a:srgbClr val="ffffff"/>
              </a:solidFill>
              <a:latin typeface="Century Gothic"/>
            </a:endParaRPr>
          </a:p>
          <a:p>
            <a:pPr lvl="1" marL="864000" indent="-324000">
              <a:lnSpc>
                <a:spcPct val="100000"/>
              </a:lnSpc>
              <a:spcBef>
                <a:spcPts val="1001"/>
              </a:spcBef>
              <a:buClr>
                <a:srgbClr val="000000"/>
              </a:buClr>
              <a:buSzPct val="75000"/>
              <a:buFont typeface="Symbol" charset="2"/>
              <a:buChar char=""/>
            </a:pPr>
            <a:r>
              <a:rPr b="0" lang="en-US" sz="1800" spc="-1" strike="noStrike">
                <a:solidFill>
                  <a:srgbClr val="ffffff"/>
                </a:solidFill>
                <a:latin typeface="Century Gothic"/>
              </a:rPr>
              <a:t>Second level</a:t>
            </a:r>
            <a:endParaRPr b="0" lang="en-US" sz="1800" spc="-1" strike="noStrike">
              <a:solidFill>
                <a:srgbClr val="ffffff"/>
              </a:solidFill>
              <a:latin typeface="Century Gothic"/>
            </a:endParaRPr>
          </a:p>
          <a:p>
            <a:pPr lvl="2" marL="1296000" indent="-288000">
              <a:lnSpc>
                <a:spcPct val="100000"/>
              </a:lnSpc>
              <a:spcBef>
                <a:spcPts val="1001"/>
              </a:spcBef>
              <a:buClr>
                <a:srgbClr val="000000"/>
              </a:buClr>
              <a:buSzPct val="45000"/>
              <a:buFont typeface="Wingdings" charset="2"/>
              <a:buChar char=""/>
            </a:pPr>
            <a:r>
              <a:rPr b="0" lang="en-US" sz="1600" spc="-1" strike="noStrike">
                <a:solidFill>
                  <a:srgbClr val="ffffff"/>
                </a:solidFill>
                <a:latin typeface="Century Gothic"/>
              </a:rPr>
              <a:t>Third level</a:t>
            </a:r>
            <a:endParaRPr b="0" lang="en-US" sz="1600" spc="-1" strike="noStrike">
              <a:solidFill>
                <a:srgbClr val="ffffff"/>
              </a:solidFill>
              <a:latin typeface="Century Gothic"/>
            </a:endParaRPr>
          </a:p>
          <a:p>
            <a:pPr lvl="3" marL="1728000" indent="-216000">
              <a:lnSpc>
                <a:spcPct val="100000"/>
              </a:lnSpc>
              <a:spcBef>
                <a:spcPts val="1001"/>
              </a:spcBef>
              <a:buClr>
                <a:srgbClr val="000000"/>
              </a:buClr>
              <a:buSzPct val="75000"/>
              <a:buFont typeface="Symbol" charset="2"/>
              <a:buChar char=""/>
            </a:pPr>
            <a:r>
              <a:rPr b="0" lang="en-US" sz="1400" spc="-1" strike="noStrike">
                <a:solidFill>
                  <a:srgbClr val="ffffff"/>
                </a:solidFill>
                <a:latin typeface="Century Gothic"/>
              </a:rPr>
              <a:t>Fourth level</a:t>
            </a:r>
            <a:endParaRPr b="0" lang="en-US" sz="1400" spc="-1" strike="noStrike">
              <a:solidFill>
                <a:srgbClr val="ffffff"/>
              </a:solidFill>
              <a:latin typeface="Century Gothic"/>
            </a:endParaRPr>
          </a:p>
          <a:p>
            <a:pPr lvl="4" marL="2160000" indent="-216000">
              <a:lnSpc>
                <a:spcPct val="100000"/>
              </a:lnSpc>
              <a:spcBef>
                <a:spcPts val="1001"/>
              </a:spcBef>
              <a:buClr>
                <a:srgbClr val="000000"/>
              </a:buClr>
              <a:buSzPct val="45000"/>
              <a:buFont typeface="Wingdings" charset="2"/>
              <a:buChar char=""/>
            </a:pPr>
            <a:r>
              <a:rPr b="0" lang="en-US" sz="1400" spc="-1" strike="noStrike">
                <a:solidFill>
                  <a:srgbClr val="ffffff"/>
                </a:solidFill>
                <a:latin typeface="Century Gothic"/>
              </a:rPr>
              <a:t>Fifth level</a:t>
            </a:r>
            <a:endParaRPr b="0" lang="en-US" sz="1400" spc="-1" strike="noStrike">
              <a:solidFill>
                <a:srgbClr val="ffffff"/>
              </a:solidFill>
              <a:latin typeface="Century Gothic"/>
            </a:endParaRPr>
          </a:p>
        </p:txBody>
      </p:sp>
      <p:sp>
        <p:nvSpPr>
          <p:cNvPr id="55" name="PlaceHolder 5"/>
          <p:cNvSpPr>
            <a:spLocks noGrp="1"/>
          </p:cNvSpPr>
          <p:nvPr>
            <p:ph type="dt"/>
          </p:nvPr>
        </p:nvSpPr>
        <p:spPr>
          <a:xfrm rot="5400000">
            <a:off x="10155600" y="1790640"/>
            <a:ext cx="990360" cy="304560"/>
          </a:xfrm>
          <a:prstGeom prst="rect">
            <a:avLst/>
          </a:prstGeom>
        </p:spPr>
        <p:txBody>
          <a:bodyPr>
            <a:noAutofit/>
          </a:bodyPr>
          <a:p>
            <a:pPr>
              <a:lnSpc>
                <a:spcPct val="100000"/>
              </a:lnSpc>
            </a:pPr>
            <a:fld id="{CD6C7534-737C-482C-952B-CE88B8E4576D}" type="datetime">
              <a:rPr b="0" lang="en-GB" sz="1100" spc="-1" strike="noStrike">
                <a:solidFill>
                  <a:srgbClr val="ffffff"/>
                </a:solidFill>
                <a:latin typeface="Century Gothic"/>
              </a:rPr>
              <a:t>18/02/22</a:t>
            </a:fld>
            <a:endParaRPr b="0" lang="en-GB" sz="1100" spc="-1" strike="noStrike">
              <a:latin typeface="Times New Roman"/>
            </a:endParaRPr>
          </a:p>
        </p:txBody>
      </p:sp>
      <p:sp>
        <p:nvSpPr>
          <p:cNvPr id="56" name="PlaceHolder 6"/>
          <p:cNvSpPr>
            <a:spLocks noGrp="1"/>
          </p:cNvSpPr>
          <p:nvPr>
            <p:ph type="ftr"/>
          </p:nvPr>
        </p:nvSpPr>
        <p:spPr>
          <a:xfrm rot="5400000">
            <a:off x="8951760" y="3225240"/>
            <a:ext cx="3859560" cy="304560"/>
          </a:xfrm>
          <a:prstGeom prst="rect">
            <a:avLst/>
          </a:prstGeom>
        </p:spPr>
        <p:txBody>
          <a:bodyPr anchor="b">
            <a:noAutofit/>
          </a:bodyPr>
          <a:p>
            <a:endParaRPr b="0" lang="en-GB" sz="2400" spc="-1" strike="noStrike">
              <a:latin typeface="Times New Roman"/>
            </a:endParaRPr>
          </a:p>
        </p:txBody>
      </p:sp>
      <p:sp>
        <p:nvSpPr>
          <p:cNvPr id="57" name="PlaceHolder 7"/>
          <p:cNvSpPr>
            <a:spLocks noGrp="1"/>
          </p:cNvSpPr>
          <p:nvPr>
            <p:ph type="sldNum"/>
          </p:nvPr>
        </p:nvSpPr>
        <p:spPr>
          <a:xfrm>
            <a:off x="10352520" y="295560"/>
            <a:ext cx="837720" cy="767160"/>
          </a:xfrm>
          <a:prstGeom prst="rect">
            <a:avLst/>
          </a:prstGeom>
        </p:spPr>
        <p:txBody>
          <a:bodyPr anchor="b">
            <a:noAutofit/>
          </a:bodyPr>
          <a:p>
            <a:pPr algn="ctr">
              <a:lnSpc>
                <a:spcPct val="100000"/>
              </a:lnSpc>
            </a:pPr>
            <a:fld id="{002D9660-86D1-4703-9FF9-D99F066CB121}" type="slidenum">
              <a:rPr b="0" lang="en-GB" sz="2800" spc="-1" strike="noStrike">
                <a:solidFill>
                  <a:srgbClr val="ffffff"/>
                </a:solidFill>
                <a:latin typeface="Century Gothic"/>
              </a:rPr>
              <a:t>1</a:t>
            </a:fld>
            <a:endParaRPr b="0" lang="en-GB" sz="28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94" name="Picture 7" descr=""/>
          <p:cNvPicPr/>
          <p:nvPr/>
        </p:nvPicPr>
        <p:blipFill>
          <a:blip r:embed="rId3"/>
          <a:srcRect l="3610" t="0" r="0" b="0"/>
          <a:stretch/>
        </p:blipFill>
        <p:spPr>
          <a:xfrm>
            <a:off x="0" y="2669760"/>
            <a:ext cx="4036680" cy="4187880"/>
          </a:xfrm>
          <a:prstGeom prst="rect">
            <a:avLst/>
          </a:prstGeom>
          <a:ln>
            <a:noFill/>
          </a:ln>
        </p:spPr>
      </p:pic>
      <p:pic>
        <p:nvPicPr>
          <p:cNvPr id="95" name="Picture 6" descr=""/>
          <p:cNvPicPr/>
          <p:nvPr/>
        </p:nvPicPr>
        <p:blipFill>
          <a:blip r:embed="rId4"/>
          <a:srcRect l="35647" t="0" r="0" b="0"/>
          <a:stretch/>
        </p:blipFill>
        <p:spPr>
          <a:xfrm>
            <a:off x="0" y="2892240"/>
            <a:ext cx="1522080" cy="2365200"/>
          </a:xfrm>
          <a:prstGeom prst="rect">
            <a:avLst/>
          </a:prstGeom>
          <a:ln>
            <a:noFill/>
          </a:ln>
        </p:spPr>
      </p:pic>
      <p:sp>
        <p:nvSpPr>
          <p:cNvPr id="96" name="CustomShape 1"/>
          <p:cNvSpPr/>
          <p:nvPr/>
        </p:nvSpPr>
        <p:spPr>
          <a:xfrm>
            <a:off x="8609040" y="1676520"/>
            <a:ext cx="2819160" cy="2819160"/>
          </a:xfrm>
          <a:prstGeom prst="ellipse">
            <a:avLst/>
          </a:prstGeom>
          <a:gradFill rotWithShape="0">
            <a:gsLst>
              <a:gs pos="0">
                <a:srgbClr val="50b9c1"/>
              </a:gs>
              <a:gs pos="100000">
                <a:srgbClr val="50b9c1"/>
              </a:gs>
            </a:gsLst>
            <a:path path="circle"/>
          </a:gradFill>
          <a:ln w="9360">
            <a:noFill/>
          </a:ln>
          <a:effectLst>
            <a:outerShdw dist="25560" dir="5400000">
              <a:srgbClr val="000000">
                <a:alpha val="45000"/>
              </a:srgbClr>
            </a:outerShdw>
          </a:effectLst>
        </p:spPr>
        <p:style>
          <a:lnRef idx="0"/>
          <a:fillRef idx="0"/>
          <a:effectRef idx="0"/>
          <a:fontRef idx="minor"/>
        </p:style>
      </p:sp>
      <p:pic>
        <p:nvPicPr>
          <p:cNvPr id="97" name="Picture 8" descr=""/>
          <p:cNvPicPr/>
          <p:nvPr/>
        </p:nvPicPr>
        <p:blipFill>
          <a:blip r:embed="rId5"/>
          <a:srcRect l="0" t="28812" r="0" b="0"/>
          <a:stretch/>
        </p:blipFill>
        <p:spPr>
          <a:xfrm>
            <a:off x="7999560" y="0"/>
            <a:ext cx="1603080" cy="1141200"/>
          </a:xfrm>
          <a:prstGeom prst="rect">
            <a:avLst/>
          </a:prstGeom>
          <a:ln>
            <a:noFill/>
          </a:ln>
        </p:spPr>
      </p:pic>
      <p:pic>
        <p:nvPicPr>
          <p:cNvPr id="98" name="Picture 9" descr=""/>
          <p:cNvPicPr/>
          <p:nvPr/>
        </p:nvPicPr>
        <p:blipFill>
          <a:blip r:embed="rId6"/>
          <a:srcRect l="0" t="0" r="0" b="23333"/>
          <a:stretch/>
        </p:blipFill>
        <p:spPr>
          <a:xfrm>
            <a:off x="8605800" y="6095880"/>
            <a:ext cx="993240" cy="761760"/>
          </a:xfrm>
          <a:prstGeom prst="rect">
            <a:avLst/>
          </a:prstGeom>
          <a:ln>
            <a:noFill/>
          </a:ln>
        </p:spPr>
      </p:pic>
      <p:sp>
        <p:nvSpPr>
          <p:cNvPr id="99" name="CustomShape 2"/>
          <p:cNvSpPr/>
          <p:nvPr/>
        </p:nvSpPr>
        <p:spPr>
          <a:xfrm>
            <a:off x="10437840" y="0"/>
            <a:ext cx="685440" cy="1142640"/>
          </a:xfrm>
          <a:prstGeom prst="rect">
            <a:avLst/>
          </a:prstGeom>
          <a:solidFill>
            <a:srgbClr val="b01513"/>
          </a:solidFill>
          <a:ln w="9360">
            <a:noFill/>
          </a:ln>
          <a:effectLst>
            <a:outerShdw dist="25560" dir="5400000">
              <a:srgbClr val="000000">
                <a:alpha val="45000"/>
              </a:srgbClr>
            </a:outerShdw>
          </a:effectLst>
        </p:spPr>
        <p:style>
          <a:lnRef idx="0"/>
          <a:fillRef idx="0"/>
          <a:effectRef idx="0"/>
          <a:fontRef idx="minor"/>
        </p:style>
      </p:sp>
      <p:sp>
        <p:nvSpPr>
          <p:cNvPr id="100" name="PlaceHolder 3"/>
          <p:cNvSpPr>
            <a:spLocks noGrp="1"/>
          </p:cNvSpPr>
          <p:nvPr>
            <p:ph type="title"/>
          </p:nvPr>
        </p:nvSpPr>
        <p:spPr>
          <a:xfrm>
            <a:off x="646200" y="452880"/>
            <a:ext cx="9404280" cy="1400040"/>
          </a:xfrm>
          <a:prstGeom prst="rect">
            <a:avLst/>
          </a:prstGeom>
        </p:spPr>
        <p:txBody>
          <a:bodyPr>
            <a:noAutofit/>
          </a:bodyPr>
          <a:p>
            <a:pPr>
              <a:lnSpc>
                <a:spcPct val="100000"/>
              </a:lnSpc>
            </a:pPr>
            <a:r>
              <a:rPr b="0" lang="en-US" sz="4200" spc="-1" strike="noStrike">
                <a:solidFill>
                  <a:srgbClr val="ebebeb"/>
                </a:solidFill>
                <a:latin typeface="Century Gothic"/>
              </a:rPr>
              <a:t>Click to edit Master title style</a:t>
            </a:r>
            <a:endParaRPr b="0" lang="en-US" sz="4200" spc="-1" strike="noStrike">
              <a:solidFill>
                <a:srgbClr val="ffffff"/>
              </a:solidFill>
              <a:latin typeface="Century Gothic"/>
            </a:endParaRPr>
          </a:p>
        </p:txBody>
      </p:sp>
      <p:sp>
        <p:nvSpPr>
          <p:cNvPr id="101" name="PlaceHolder 4"/>
          <p:cNvSpPr>
            <a:spLocks noGrp="1"/>
          </p:cNvSpPr>
          <p:nvPr>
            <p:ph type="dt"/>
          </p:nvPr>
        </p:nvSpPr>
        <p:spPr>
          <a:xfrm rot="5400000">
            <a:off x="10155600" y="1790640"/>
            <a:ext cx="990360" cy="304560"/>
          </a:xfrm>
          <a:prstGeom prst="rect">
            <a:avLst/>
          </a:prstGeom>
        </p:spPr>
        <p:txBody>
          <a:bodyPr>
            <a:noAutofit/>
          </a:bodyPr>
          <a:p>
            <a:pPr>
              <a:lnSpc>
                <a:spcPct val="100000"/>
              </a:lnSpc>
            </a:pPr>
            <a:fld id="{8D046938-A0A4-4D8F-88F9-E11470110269}" type="datetime">
              <a:rPr b="0" lang="en-GB" sz="1100" spc="-1" strike="noStrike">
                <a:solidFill>
                  <a:srgbClr val="ffffff"/>
                </a:solidFill>
                <a:latin typeface="Century Gothic"/>
              </a:rPr>
              <a:t>18/02/22</a:t>
            </a:fld>
            <a:endParaRPr b="0" lang="en-GB" sz="1100" spc="-1" strike="noStrike">
              <a:latin typeface="Times New Roman"/>
            </a:endParaRPr>
          </a:p>
        </p:txBody>
      </p:sp>
      <p:sp>
        <p:nvSpPr>
          <p:cNvPr id="102" name="PlaceHolder 5"/>
          <p:cNvSpPr>
            <a:spLocks noGrp="1"/>
          </p:cNvSpPr>
          <p:nvPr>
            <p:ph type="ftr"/>
          </p:nvPr>
        </p:nvSpPr>
        <p:spPr>
          <a:xfrm rot="5400000">
            <a:off x="8951760" y="3225240"/>
            <a:ext cx="3859560" cy="304560"/>
          </a:xfrm>
          <a:prstGeom prst="rect">
            <a:avLst/>
          </a:prstGeom>
        </p:spPr>
        <p:txBody>
          <a:bodyPr anchor="b">
            <a:noAutofit/>
          </a:bodyPr>
          <a:p>
            <a:endParaRPr b="0" lang="en-GB" sz="2400" spc="-1" strike="noStrike">
              <a:latin typeface="Times New Roman"/>
            </a:endParaRPr>
          </a:p>
        </p:txBody>
      </p:sp>
      <p:sp>
        <p:nvSpPr>
          <p:cNvPr id="103" name="PlaceHolder 6"/>
          <p:cNvSpPr>
            <a:spLocks noGrp="1"/>
          </p:cNvSpPr>
          <p:nvPr>
            <p:ph type="sldNum"/>
          </p:nvPr>
        </p:nvSpPr>
        <p:spPr>
          <a:xfrm>
            <a:off x="10352520" y="295560"/>
            <a:ext cx="837720" cy="767160"/>
          </a:xfrm>
          <a:prstGeom prst="rect">
            <a:avLst/>
          </a:prstGeom>
        </p:spPr>
        <p:txBody>
          <a:bodyPr anchor="b">
            <a:noAutofit/>
          </a:bodyPr>
          <a:p>
            <a:pPr algn="ctr">
              <a:lnSpc>
                <a:spcPct val="100000"/>
              </a:lnSpc>
            </a:pPr>
            <a:fld id="{6B016024-AA94-4A29-A1E3-EBDF17A434F6}" type="slidenum">
              <a:rPr b="0" lang="en-GB" sz="2800" spc="-1" strike="noStrike">
                <a:solidFill>
                  <a:srgbClr val="ffffff"/>
                </a:solidFill>
                <a:latin typeface="Century Gothic"/>
              </a:rPr>
              <a:t>1</a:t>
            </a:fld>
            <a:endParaRPr b="0" lang="en-GB" sz="2800" spc="-1" strike="noStrike">
              <a:latin typeface="Times New Roman"/>
            </a:endParaRPr>
          </a:p>
        </p:txBody>
      </p:sp>
      <p:sp>
        <p:nvSpPr>
          <p:cNvPr id="104"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000" spc="-1" strike="noStrike">
                <a:solidFill>
                  <a:srgbClr val="ffffff"/>
                </a:solidFill>
                <a:latin typeface="Century Gothic"/>
              </a:rPr>
              <a:t>Click to edit the outline text format</a:t>
            </a:r>
            <a:endParaRPr b="0" lang="en-US" sz="2000" spc="-1" strike="noStrike">
              <a:solidFill>
                <a:srgbClr val="ffffff"/>
              </a:solidFill>
              <a:latin typeface="Century Gothic"/>
            </a:endParaRPr>
          </a:p>
          <a:p>
            <a:pPr lvl="1" marL="864000" indent="-324000">
              <a:spcBef>
                <a:spcPts val="1134"/>
              </a:spcBef>
              <a:buClr>
                <a:srgbClr val="000000"/>
              </a:buClr>
              <a:buSzPct val="75000"/>
              <a:buFont typeface="Symbol" charset="2"/>
              <a:buChar char=""/>
            </a:pPr>
            <a:r>
              <a:rPr b="0" lang="en-US" sz="1600" spc="-1" strike="noStrike">
                <a:solidFill>
                  <a:srgbClr val="ffffff"/>
                </a:solidFill>
                <a:latin typeface="Century Gothic"/>
              </a:rPr>
              <a:t>Second Outline Level</a:t>
            </a:r>
            <a:endParaRPr b="0" lang="en-US" sz="1600" spc="-1" strike="noStrike">
              <a:solidFill>
                <a:srgbClr val="ffffff"/>
              </a:solidFill>
              <a:latin typeface="Century Gothic"/>
            </a:endParaRPr>
          </a:p>
          <a:p>
            <a:pPr lvl="2" marL="1296000" indent="-288000">
              <a:spcBef>
                <a:spcPts val="850"/>
              </a:spcBef>
              <a:buClr>
                <a:srgbClr val="000000"/>
              </a:buClr>
              <a:buSzPct val="45000"/>
              <a:buFont typeface="Wingdings" charset="2"/>
              <a:buChar char=""/>
            </a:pPr>
            <a:r>
              <a:rPr b="0" lang="en-US" sz="1400" spc="-1" strike="noStrike">
                <a:solidFill>
                  <a:srgbClr val="ffffff"/>
                </a:solidFill>
                <a:latin typeface="Century Gothic"/>
              </a:rPr>
              <a:t>Third Outline Level</a:t>
            </a:r>
            <a:endParaRPr b="0" lang="en-US" sz="1400" spc="-1" strike="noStrike">
              <a:solidFill>
                <a:srgbClr val="ffffff"/>
              </a:solidFill>
              <a:latin typeface="Century Gothic"/>
            </a:endParaRPr>
          </a:p>
          <a:p>
            <a:pPr lvl="3" marL="1728000" indent="-216000">
              <a:spcBef>
                <a:spcPts val="567"/>
              </a:spcBef>
              <a:buClr>
                <a:srgbClr val="000000"/>
              </a:buClr>
              <a:buSzPct val="75000"/>
              <a:buFont typeface="Symbol" charset="2"/>
              <a:buChar char=""/>
            </a:pPr>
            <a:r>
              <a:rPr b="0" lang="en-US" sz="1400" spc="-1" strike="noStrike">
                <a:solidFill>
                  <a:srgbClr val="ffffff"/>
                </a:solidFill>
                <a:latin typeface="Century Gothic"/>
              </a:rPr>
              <a:t>Fourth Outline Level</a:t>
            </a:r>
            <a:endParaRPr b="0" lang="en-US" sz="1400" spc="-1" strike="noStrike">
              <a:solidFill>
                <a:srgbClr val="ffffff"/>
              </a:solidFill>
              <a:latin typeface="Century Gothic"/>
            </a:endParaRPr>
          </a:p>
          <a:p>
            <a:pPr lvl="4" marL="2160000" indent="-216000">
              <a:spcBef>
                <a:spcPts val="283"/>
              </a:spcBef>
              <a:buClr>
                <a:srgbClr val="000000"/>
              </a:buClr>
              <a:buSzPct val="45000"/>
              <a:buFont typeface="Wingdings" charset="2"/>
              <a:buChar char=""/>
            </a:pPr>
            <a:r>
              <a:rPr b="0" lang="en-US" sz="2000" spc="-1" strike="noStrike">
                <a:solidFill>
                  <a:srgbClr val="ffffff"/>
                </a:solidFill>
                <a:latin typeface="Century Gothic"/>
              </a:rPr>
              <a:t>Fifth Outline Level</a:t>
            </a:r>
            <a:endParaRPr b="0" lang="en-US" sz="2000" spc="-1" strike="noStrike">
              <a:solidFill>
                <a:srgbClr val="ffffff"/>
              </a:solidFill>
              <a:latin typeface="Century Gothic"/>
            </a:endParaRPr>
          </a:p>
          <a:p>
            <a:pPr lvl="5" marL="2592000" indent="-216000">
              <a:spcBef>
                <a:spcPts val="283"/>
              </a:spcBef>
              <a:buClr>
                <a:srgbClr val="000000"/>
              </a:buClr>
              <a:buSzPct val="45000"/>
              <a:buFont typeface="Wingdings" charset="2"/>
              <a:buChar char=""/>
            </a:pPr>
            <a:r>
              <a:rPr b="0" lang="en-US" sz="2000" spc="-1" strike="noStrike">
                <a:solidFill>
                  <a:srgbClr val="ffffff"/>
                </a:solidFill>
                <a:latin typeface="Century Gothic"/>
              </a:rPr>
              <a:t>Sixth Outline Level</a:t>
            </a:r>
            <a:endParaRPr b="0" lang="en-US" sz="2000" spc="-1" strike="noStrike">
              <a:solidFill>
                <a:srgbClr val="ffffff"/>
              </a:solidFill>
              <a:latin typeface="Century Gothic"/>
            </a:endParaRPr>
          </a:p>
          <a:p>
            <a:pPr lvl="6" marL="3024000" indent="-216000">
              <a:spcBef>
                <a:spcPts val="283"/>
              </a:spcBef>
              <a:buClr>
                <a:srgbClr val="000000"/>
              </a:buClr>
              <a:buSzPct val="45000"/>
              <a:buFont typeface="Wingdings" charset="2"/>
              <a:buChar char=""/>
            </a:pPr>
            <a:r>
              <a:rPr b="0" lang="en-US" sz="2000" spc="-1" strike="noStrike">
                <a:solidFill>
                  <a:srgbClr val="ffffff"/>
                </a:solidFill>
                <a:latin typeface="Century Gothic"/>
              </a:rPr>
              <a:t>Seventh Outline Level</a:t>
            </a:r>
            <a:endParaRPr b="0" lang="en-US" sz="2000" spc="-1" strike="noStrike">
              <a:solidFill>
                <a:srgbClr val="ffffff"/>
              </a:solidFill>
              <a:latin typeface="Century Gothic"/>
            </a:endParaRPr>
          </a:p>
        </p:txBody>
      </p:sp>
    </p:spTree>
  </p:cSld>
  <p:clrMap bg1="lt1" bg2="lt2" tx1="dk1" tx2="dk2" accent1="accent1" accent2="accent2" accent3="accent3" accent4="accent4" accent5="accent5" accent6="accent6" hlink="hlink" folHlink="folHlink"/>
  <p:sldLayoutIdLst>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141" name="Picture 7" descr=""/>
          <p:cNvPicPr/>
          <p:nvPr/>
        </p:nvPicPr>
        <p:blipFill>
          <a:blip r:embed="rId3"/>
          <a:srcRect l="3610" t="0" r="0" b="0"/>
          <a:stretch/>
        </p:blipFill>
        <p:spPr>
          <a:xfrm>
            <a:off x="0" y="2669760"/>
            <a:ext cx="4036680" cy="4187880"/>
          </a:xfrm>
          <a:prstGeom prst="rect">
            <a:avLst/>
          </a:prstGeom>
          <a:ln>
            <a:noFill/>
          </a:ln>
        </p:spPr>
      </p:pic>
      <p:pic>
        <p:nvPicPr>
          <p:cNvPr id="142" name="Picture 6" descr=""/>
          <p:cNvPicPr/>
          <p:nvPr/>
        </p:nvPicPr>
        <p:blipFill>
          <a:blip r:embed="rId4"/>
          <a:srcRect l="35647" t="0" r="0" b="0"/>
          <a:stretch/>
        </p:blipFill>
        <p:spPr>
          <a:xfrm>
            <a:off x="0" y="2892240"/>
            <a:ext cx="1522080" cy="2365200"/>
          </a:xfrm>
          <a:prstGeom prst="rect">
            <a:avLst/>
          </a:prstGeom>
          <a:ln>
            <a:noFill/>
          </a:ln>
        </p:spPr>
      </p:pic>
      <p:sp>
        <p:nvSpPr>
          <p:cNvPr id="143" name="CustomShape 1"/>
          <p:cNvSpPr/>
          <p:nvPr/>
        </p:nvSpPr>
        <p:spPr>
          <a:xfrm>
            <a:off x="8609040" y="1676520"/>
            <a:ext cx="2819160" cy="2819160"/>
          </a:xfrm>
          <a:prstGeom prst="ellipse">
            <a:avLst/>
          </a:prstGeom>
          <a:gradFill rotWithShape="0">
            <a:gsLst>
              <a:gs pos="0">
                <a:srgbClr val="50b9c1"/>
              </a:gs>
              <a:gs pos="100000">
                <a:srgbClr val="50b9c1"/>
              </a:gs>
            </a:gsLst>
            <a:path path="circle"/>
          </a:gradFill>
          <a:ln w="9360">
            <a:noFill/>
          </a:ln>
          <a:effectLst>
            <a:outerShdw dist="25560" dir="5400000">
              <a:srgbClr val="000000">
                <a:alpha val="45000"/>
              </a:srgbClr>
            </a:outerShdw>
          </a:effectLst>
        </p:spPr>
        <p:style>
          <a:lnRef idx="0"/>
          <a:fillRef idx="0"/>
          <a:effectRef idx="0"/>
          <a:fontRef idx="minor"/>
        </p:style>
      </p:sp>
      <p:pic>
        <p:nvPicPr>
          <p:cNvPr id="144" name="Picture 8" descr=""/>
          <p:cNvPicPr/>
          <p:nvPr/>
        </p:nvPicPr>
        <p:blipFill>
          <a:blip r:embed="rId5"/>
          <a:srcRect l="0" t="28812" r="0" b="0"/>
          <a:stretch/>
        </p:blipFill>
        <p:spPr>
          <a:xfrm>
            <a:off x="7999560" y="0"/>
            <a:ext cx="1603080" cy="1141200"/>
          </a:xfrm>
          <a:prstGeom prst="rect">
            <a:avLst/>
          </a:prstGeom>
          <a:ln>
            <a:noFill/>
          </a:ln>
        </p:spPr>
      </p:pic>
      <p:pic>
        <p:nvPicPr>
          <p:cNvPr id="145" name="Picture 9" descr=""/>
          <p:cNvPicPr/>
          <p:nvPr/>
        </p:nvPicPr>
        <p:blipFill>
          <a:blip r:embed="rId6"/>
          <a:srcRect l="0" t="0" r="0" b="23333"/>
          <a:stretch/>
        </p:blipFill>
        <p:spPr>
          <a:xfrm>
            <a:off x="8605800" y="6095880"/>
            <a:ext cx="993240" cy="761760"/>
          </a:xfrm>
          <a:prstGeom prst="rect">
            <a:avLst/>
          </a:prstGeom>
          <a:ln>
            <a:noFill/>
          </a:ln>
        </p:spPr>
      </p:pic>
      <p:sp>
        <p:nvSpPr>
          <p:cNvPr id="146" name="CustomShape 2"/>
          <p:cNvSpPr/>
          <p:nvPr/>
        </p:nvSpPr>
        <p:spPr>
          <a:xfrm>
            <a:off x="10437840" y="0"/>
            <a:ext cx="685440" cy="1142640"/>
          </a:xfrm>
          <a:prstGeom prst="rect">
            <a:avLst/>
          </a:prstGeom>
          <a:solidFill>
            <a:srgbClr val="b01513"/>
          </a:solidFill>
          <a:ln w="9360">
            <a:noFill/>
          </a:ln>
          <a:effectLst>
            <a:outerShdw dist="25560" dir="5400000">
              <a:srgbClr val="000000">
                <a:alpha val="45000"/>
              </a:srgbClr>
            </a:outerShdw>
          </a:effectLst>
        </p:spPr>
        <p:style>
          <a:lnRef idx="0"/>
          <a:fillRef idx="0"/>
          <a:effectRef idx="0"/>
          <a:fontRef idx="minor"/>
        </p:style>
      </p:sp>
      <p:sp>
        <p:nvSpPr>
          <p:cNvPr id="147" name="PlaceHolder 3"/>
          <p:cNvSpPr>
            <a:spLocks noGrp="1"/>
          </p:cNvSpPr>
          <p:nvPr>
            <p:ph type="dt"/>
          </p:nvPr>
        </p:nvSpPr>
        <p:spPr>
          <a:xfrm rot="5400000">
            <a:off x="10155600" y="1790640"/>
            <a:ext cx="990360" cy="304560"/>
          </a:xfrm>
          <a:prstGeom prst="rect">
            <a:avLst/>
          </a:prstGeom>
        </p:spPr>
        <p:txBody>
          <a:bodyPr>
            <a:noAutofit/>
          </a:bodyPr>
          <a:p>
            <a:pPr>
              <a:lnSpc>
                <a:spcPct val="100000"/>
              </a:lnSpc>
            </a:pPr>
            <a:fld id="{CC8F9930-1FD9-44CA-A519-4D28C5D07A9C}" type="datetime">
              <a:rPr b="0" lang="en-GB" sz="1100" spc="-1" strike="noStrike">
                <a:solidFill>
                  <a:srgbClr val="ffffff"/>
                </a:solidFill>
                <a:latin typeface="Century Gothic"/>
              </a:rPr>
              <a:t>18/02/22</a:t>
            </a:fld>
            <a:endParaRPr b="0" lang="en-GB" sz="1100" spc="-1" strike="noStrike">
              <a:latin typeface="Times New Roman"/>
            </a:endParaRPr>
          </a:p>
        </p:txBody>
      </p:sp>
      <p:sp>
        <p:nvSpPr>
          <p:cNvPr id="148" name="PlaceHolder 4"/>
          <p:cNvSpPr>
            <a:spLocks noGrp="1"/>
          </p:cNvSpPr>
          <p:nvPr>
            <p:ph type="ftr"/>
          </p:nvPr>
        </p:nvSpPr>
        <p:spPr>
          <a:xfrm rot="5400000">
            <a:off x="8951760" y="3225240"/>
            <a:ext cx="3859560" cy="304560"/>
          </a:xfrm>
          <a:prstGeom prst="rect">
            <a:avLst/>
          </a:prstGeom>
        </p:spPr>
        <p:txBody>
          <a:bodyPr anchor="b">
            <a:noAutofit/>
          </a:bodyPr>
          <a:p>
            <a:endParaRPr b="0" lang="en-GB" sz="2400" spc="-1" strike="noStrike">
              <a:latin typeface="Times New Roman"/>
            </a:endParaRPr>
          </a:p>
        </p:txBody>
      </p:sp>
      <p:sp>
        <p:nvSpPr>
          <p:cNvPr id="149" name="PlaceHolder 5"/>
          <p:cNvSpPr>
            <a:spLocks noGrp="1"/>
          </p:cNvSpPr>
          <p:nvPr>
            <p:ph type="sldNum"/>
          </p:nvPr>
        </p:nvSpPr>
        <p:spPr>
          <a:xfrm>
            <a:off x="10352520" y="295560"/>
            <a:ext cx="837720" cy="767160"/>
          </a:xfrm>
          <a:prstGeom prst="rect">
            <a:avLst/>
          </a:prstGeom>
        </p:spPr>
        <p:txBody>
          <a:bodyPr anchor="b">
            <a:noAutofit/>
          </a:bodyPr>
          <a:p>
            <a:pPr algn="ctr">
              <a:lnSpc>
                <a:spcPct val="100000"/>
              </a:lnSpc>
            </a:pPr>
            <a:fld id="{21CCD1DA-E073-49C9-945F-FEA8F2116424}" type="slidenum">
              <a:rPr b="0" lang="en-GB" sz="2800" spc="-1" strike="noStrike">
                <a:solidFill>
                  <a:srgbClr val="ffffff"/>
                </a:solidFill>
                <a:latin typeface="Century Gothic"/>
              </a:rPr>
              <a:t>1</a:t>
            </a:fld>
            <a:endParaRPr b="0" lang="en-GB" sz="2800" spc="-1" strike="noStrike">
              <a:latin typeface="Times New Roman"/>
            </a:endParaRPr>
          </a:p>
        </p:txBody>
      </p:sp>
      <p:sp>
        <p:nvSpPr>
          <p:cNvPr id="150" name="PlaceHolder 6"/>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ffffff"/>
                </a:solidFill>
                <a:latin typeface="Century Gothic"/>
              </a:rPr>
              <a:t>Click to edit the title text format</a:t>
            </a:r>
            <a:endParaRPr b="0" lang="en-US" sz="1800" spc="-1" strike="noStrike">
              <a:solidFill>
                <a:srgbClr val="ffffff"/>
              </a:solidFill>
              <a:latin typeface="Century Gothic"/>
            </a:endParaRPr>
          </a:p>
        </p:txBody>
      </p:sp>
      <p:sp>
        <p:nvSpPr>
          <p:cNvPr id="151"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000" spc="-1" strike="noStrike">
                <a:solidFill>
                  <a:srgbClr val="ffffff"/>
                </a:solidFill>
                <a:latin typeface="Century Gothic"/>
              </a:rPr>
              <a:t>Click to edit the outline text format</a:t>
            </a:r>
            <a:endParaRPr b="0" lang="en-US" sz="2000" spc="-1" strike="noStrike">
              <a:solidFill>
                <a:srgbClr val="ffffff"/>
              </a:solidFill>
              <a:latin typeface="Century Gothic"/>
            </a:endParaRPr>
          </a:p>
          <a:p>
            <a:pPr lvl="1" marL="864000" indent="-324000">
              <a:spcBef>
                <a:spcPts val="1134"/>
              </a:spcBef>
              <a:buClr>
                <a:srgbClr val="000000"/>
              </a:buClr>
              <a:buSzPct val="75000"/>
              <a:buFont typeface="Symbol" charset="2"/>
              <a:buChar char=""/>
            </a:pPr>
            <a:r>
              <a:rPr b="0" lang="en-US" sz="1600" spc="-1" strike="noStrike">
                <a:solidFill>
                  <a:srgbClr val="ffffff"/>
                </a:solidFill>
                <a:latin typeface="Century Gothic"/>
              </a:rPr>
              <a:t>Second Outline Level</a:t>
            </a:r>
            <a:endParaRPr b="0" lang="en-US" sz="1600" spc="-1" strike="noStrike">
              <a:solidFill>
                <a:srgbClr val="ffffff"/>
              </a:solidFill>
              <a:latin typeface="Century Gothic"/>
            </a:endParaRPr>
          </a:p>
          <a:p>
            <a:pPr lvl="2" marL="1296000" indent="-288000">
              <a:spcBef>
                <a:spcPts val="850"/>
              </a:spcBef>
              <a:buClr>
                <a:srgbClr val="000000"/>
              </a:buClr>
              <a:buSzPct val="45000"/>
              <a:buFont typeface="Wingdings" charset="2"/>
              <a:buChar char=""/>
            </a:pPr>
            <a:r>
              <a:rPr b="0" lang="en-US" sz="1400" spc="-1" strike="noStrike">
                <a:solidFill>
                  <a:srgbClr val="ffffff"/>
                </a:solidFill>
                <a:latin typeface="Century Gothic"/>
              </a:rPr>
              <a:t>Third Outline Level</a:t>
            </a:r>
            <a:endParaRPr b="0" lang="en-US" sz="1400" spc="-1" strike="noStrike">
              <a:solidFill>
                <a:srgbClr val="ffffff"/>
              </a:solidFill>
              <a:latin typeface="Century Gothic"/>
            </a:endParaRPr>
          </a:p>
          <a:p>
            <a:pPr lvl="3" marL="1728000" indent="-216000">
              <a:spcBef>
                <a:spcPts val="567"/>
              </a:spcBef>
              <a:buClr>
                <a:srgbClr val="000000"/>
              </a:buClr>
              <a:buSzPct val="75000"/>
              <a:buFont typeface="Symbol" charset="2"/>
              <a:buChar char=""/>
            </a:pPr>
            <a:r>
              <a:rPr b="0" lang="en-US" sz="1400" spc="-1" strike="noStrike">
                <a:solidFill>
                  <a:srgbClr val="ffffff"/>
                </a:solidFill>
                <a:latin typeface="Century Gothic"/>
              </a:rPr>
              <a:t>Fourth Outline Level</a:t>
            </a:r>
            <a:endParaRPr b="0" lang="en-US" sz="1400" spc="-1" strike="noStrike">
              <a:solidFill>
                <a:srgbClr val="ffffff"/>
              </a:solidFill>
              <a:latin typeface="Century Gothic"/>
            </a:endParaRPr>
          </a:p>
          <a:p>
            <a:pPr lvl="4" marL="2160000" indent="-216000">
              <a:spcBef>
                <a:spcPts val="283"/>
              </a:spcBef>
              <a:buClr>
                <a:srgbClr val="000000"/>
              </a:buClr>
              <a:buSzPct val="45000"/>
              <a:buFont typeface="Wingdings" charset="2"/>
              <a:buChar char=""/>
            </a:pPr>
            <a:r>
              <a:rPr b="0" lang="en-US" sz="2000" spc="-1" strike="noStrike">
                <a:solidFill>
                  <a:srgbClr val="ffffff"/>
                </a:solidFill>
                <a:latin typeface="Century Gothic"/>
              </a:rPr>
              <a:t>Fifth Outline Level</a:t>
            </a:r>
            <a:endParaRPr b="0" lang="en-US" sz="2000" spc="-1" strike="noStrike">
              <a:solidFill>
                <a:srgbClr val="ffffff"/>
              </a:solidFill>
              <a:latin typeface="Century Gothic"/>
            </a:endParaRPr>
          </a:p>
          <a:p>
            <a:pPr lvl="5" marL="2592000" indent="-216000">
              <a:spcBef>
                <a:spcPts val="283"/>
              </a:spcBef>
              <a:buClr>
                <a:srgbClr val="000000"/>
              </a:buClr>
              <a:buSzPct val="45000"/>
              <a:buFont typeface="Wingdings" charset="2"/>
              <a:buChar char=""/>
            </a:pPr>
            <a:r>
              <a:rPr b="0" lang="en-US" sz="2000" spc="-1" strike="noStrike">
                <a:solidFill>
                  <a:srgbClr val="ffffff"/>
                </a:solidFill>
                <a:latin typeface="Century Gothic"/>
              </a:rPr>
              <a:t>Sixth Outline Level</a:t>
            </a:r>
            <a:endParaRPr b="0" lang="en-US" sz="2000" spc="-1" strike="noStrike">
              <a:solidFill>
                <a:srgbClr val="ffffff"/>
              </a:solidFill>
              <a:latin typeface="Century Gothic"/>
            </a:endParaRPr>
          </a:p>
          <a:p>
            <a:pPr lvl="6" marL="3024000" indent="-216000">
              <a:spcBef>
                <a:spcPts val="283"/>
              </a:spcBef>
              <a:buClr>
                <a:srgbClr val="000000"/>
              </a:buClr>
              <a:buSzPct val="45000"/>
              <a:buFont typeface="Wingdings" charset="2"/>
              <a:buChar char=""/>
            </a:pPr>
            <a:r>
              <a:rPr b="0" lang="en-US" sz="2000" spc="-1" strike="noStrike">
                <a:solidFill>
                  <a:srgbClr val="ffffff"/>
                </a:solidFill>
                <a:latin typeface="Century Gothic"/>
              </a:rPr>
              <a:t>Seventh Outline Level</a:t>
            </a:r>
            <a:endParaRPr b="0" lang="en-US" sz="2000" spc="-1" strike="noStrike">
              <a:solidFill>
                <a:srgbClr val="ffffff"/>
              </a:solidFill>
              <a:latin typeface="Century Gothic"/>
            </a:endParaRPr>
          </a:p>
        </p:txBody>
      </p:sp>
    </p:spTree>
  </p:cSld>
  <p:clrMap bg1="lt1" bg2="lt2" tx1="dk1" tx2="dk2" accent1="accent1" accent2="accent2" accent3="accent3" accent4="accent4" accent5="accent5" accent6="accent6" hlink="hlink" folHlink="folHlink"/>
  <p:sldLayoutIdLst>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188" name="Picture 7" descr=""/>
          <p:cNvPicPr/>
          <p:nvPr/>
        </p:nvPicPr>
        <p:blipFill>
          <a:blip r:embed="rId3"/>
          <a:srcRect l="3610" t="0" r="0" b="0"/>
          <a:stretch/>
        </p:blipFill>
        <p:spPr>
          <a:xfrm>
            <a:off x="0" y="2669760"/>
            <a:ext cx="4036680" cy="4187880"/>
          </a:xfrm>
          <a:prstGeom prst="rect">
            <a:avLst/>
          </a:prstGeom>
          <a:ln>
            <a:noFill/>
          </a:ln>
        </p:spPr>
      </p:pic>
      <p:pic>
        <p:nvPicPr>
          <p:cNvPr id="189" name="Picture 6" descr=""/>
          <p:cNvPicPr/>
          <p:nvPr/>
        </p:nvPicPr>
        <p:blipFill>
          <a:blip r:embed="rId4"/>
          <a:srcRect l="35647" t="0" r="0" b="0"/>
          <a:stretch/>
        </p:blipFill>
        <p:spPr>
          <a:xfrm>
            <a:off x="0" y="2892240"/>
            <a:ext cx="1522080" cy="2365200"/>
          </a:xfrm>
          <a:prstGeom prst="rect">
            <a:avLst/>
          </a:prstGeom>
          <a:ln>
            <a:noFill/>
          </a:ln>
        </p:spPr>
      </p:pic>
      <p:sp>
        <p:nvSpPr>
          <p:cNvPr id="190" name="CustomShape 1"/>
          <p:cNvSpPr/>
          <p:nvPr/>
        </p:nvSpPr>
        <p:spPr>
          <a:xfrm>
            <a:off x="8609040" y="1676520"/>
            <a:ext cx="2819160" cy="2819160"/>
          </a:xfrm>
          <a:prstGeom prst="ellipse">
            <a:avLst/>
          </a:prstGeom>
          <a:gradFill rotWithShape="0">
            <a:gsLst>
              <a:gs pos="0">
                <a:srgbClr val="50b9c1"/>
              </a:gs>
              <a:gs pos="100000">
                <a:srgbClr val="50b9c1"/>
              </a:gs>
            </a:gsLst>
            <a:path path="circle"/>
          </a:gradFill>
          <a:ln w="9360">
            <a:noFill/>
          </a:ln>
          <a:effectLst>
            <a:outerShdw dist="25560" dir="5400000">
              <a:srgbClr val="000000">
                <a:alpha val="45000"/>
              </a:srgbClr>
            </a:outerShdw>
          </a:effectLst>
        </p:spPr>
        <p:style>
          <a:lnRef idx="0"/>
          <a:fillRef idx="0"/>
          <a:effectRef idx="0"/>
          <a:fontRef idx="minor"/>
        </p:style>
      </p:sp>
      <p:pic>
        <p:nvPicPr>
          <p:cNvPr id="191" name="Picture 8" descr=""/>
          <p:cNvPicPr/>
          <p:nvPr/>
        </p:nvPicPr>
        <p:blipFill>
          <a:blip r:embed="rId5"/>
          <a:srcRect l="0" t="28812" r="0" b="0"/>
          <a:stretch/>
        </p:blipFill>
        <p:spPr>
          <a:xfrm>
            <a:off x="7999560" y="0"/>
            <a:ext cx="1603080" cy="1141200"/>
          </a:xfrm>
          <a:prstGeom prst="rect">
            <a:avLst/>
          </a:prstGeom>
          <a:ln>
            <a:noFill/>
          </a:ln>
        </p:spPr>
      </p:pic>
      <p:pic>
        <p:nvPicPr>
          <p:cNvPr id="192" name="Picture 9" descr=""/>
          <p:cNvPicPr/>
          <p:nvPr/>
        </p:nvPicPr>
        <p:blipFill>
          <a:blip r:embed="rId6"/>
          <a:srcRect l="0" t="0" r="0" b="23333"/>
          <a:stretch/>
        </p:blipFill>
        <p:spPr>
          <a:xfrm>
            <a:off x="8605800" y="6095880"/>
            <a:ext cx="993240" cy="761760"/>
          </a:xfrm>
          <a:prstGeom prst="rect">
            <a:avLst/>
          </a:prstGeom>
          <a:ln>
            <a:noFill/>
          </a:ln>
        </p:spPr>
      </p:pic>
      <p:sp>
        <p:nvSpPr>
          <p:cNvPr id="193" name="CustomShape 2"/>
          <p:cNvSpPr/>
          <p:nvPr/>
        </p:nvSpPr>
        <p:spPr>
          <a:xfrm>
            <a:off x="10437840" y="0"/>
            <a:ext cx="685440" cy="1142640"/>
          </a:xfrm>
          <a:prstGeom prst="rect">
            <a:avLst/>
          </a:prstGeom>
          <a:solidFill>
            <a:srgbClr val="b01513"/>
          </a:solidFill>
          <a:ln w="9360">
            <a:noFill/>
          </a:ln>
          <a:effectLst>
            <a:outerShdw dist="25560" dir="5400000">
              <a:srgbClr val="000000">
                <a:alpha val="45000"/>
              </a:srgbClr>
            </a:outerShdw>
          </a:effectLst>
        </p:spPr>
        <p:style>
          <a:lnRef idx="0"/>
          <a:fillRef idx="0"/>
          <a:effectRef idx="0"/>
          <a:fontRef idx="minor"/>
        </p:style>
      </p:sp>
      <p:sp>
        <p:nvSpPr>
          <p:cNvPr id="194" name="PlaceHolder 3"/>
          <p:cNvSpPr>
            <a:spLocks noGrp="1"/>
          </p:cNvSpPr>
          <p:nvPr>
            <p:ph type="dt"/>
          </p:nvPr>
        </p:nvSpPr>
        <p:spPr>
          <a:xfrm rot="5400000">
            <a:off x="10155600" y="1790640"/>
            <a:ext cx="990360" cy="304560"/>
          </a:xfrm>
          <a:prstGeom prst="rect">
            <a:avLst/>
          </a:prstGeom>
        </p:spPr>
        <p:txBody>
          <a:bodyPr>
            <a:noAutofit/>
          </a:bodyPr>
          <a:p>
            <a:pPr>
              <a:lnSpc>
                <a:spcPct val="100000"/>
              </a:lnSpc>
            </a:pPr>
            <a:fld id="{C905B193-9F05-4AB1-950D-0927D64AE37A}" type="datetime">
              <a:rPr b="0" lang="en-GB" sz="1100" spc="-1" strike="noStrike">
                <a:solidFill>
                  <a:srgbClr val="ffffff"/>
                </a:solidFill>
                <a:latin typeface="Century Gothic"/>
              </a:rPr>
              <a:t>18/02/22</a:t>
            </a:fld>
            <a:endParaRPr b="0" lang="en-GB" sz="1100" spc="-1" strike="noStrike">
              <a:latin typeface="Times New Roman"/>
            </a:endParaRPr>
          </a:p>
        </p:txBody>
      </p:sp>
      <p:sp>
        <p:nvSpPr>
          <p:cNvPr id="195" name="PlaceHolder 4"/>
          <p:cNvSpPr>
            <a:spLocks noGrp="1"/>
          </p:cNvSpPr>
          <p:nvPr>
            <p:ph type="ftr"/>
          </p:nvPr>
        </p:nvSpPr>
        <p:spPr>
          <a:xfrm rot="5400000">
            <a:off x="8951760" y="3225240"/>
            <a:ext cx="3859560" cy="304560"/>
          </a:xfrm>
          <a:prstGeom prst="rect">
            <a:avLst/>
          </a:prstGeom>
        </p:spPr>
        <p:txBody>
          <a:bodyPr anchor="b">
            <a:noAutofit/>
          </a:bodyPr>
          <a:p>
            <a:endParaRPr b="0" lang="en-GB" sz="2400" spc="-1" strike="noStrike">
              <a:latin typeface="Times New Roman"/>
            </a:endParaRPr>
          </a:p>
        </p:txBody>
      </p:sp>
      <p:sp>
        <p:nvSpPr>
          <p:cNvPr id="196" name="PlaceHolder 5"/>
          <p:cNvSpPr>
            <a:spLocks noGrp="1"/>
          </p:cNvSpPr>
          <p:nvPr>
            <p:ph type="sldNum"/>
          </p:nvPr>
        </p:nvSpPr>
        <p:spPr>
          <a:xfrm>
            <a:off x="10352520" y="295560"/>
            <a:ext cx="837720" cy="767160"/>
          </a:xfrm>
          <a:prstGeom prst="rect">
            <a:avLst/>
          </a:prstGeom>
        </p:spPr>
        <p:txBody>
          <a:bodyPr anchor="b">
            <a:noAutofit/>
          </a:bodyPr>
          <a:p>
            <a:pPr algn="ctr">
              <a:lnSpc>
                <a:spcPct val="100000"/>
              </a:lnSpc>
            </a:pPr>
            <a:fld id="{C4789A27-47B0-4F26-864F-A89FB86D44DF}" type="slidenum">
              <a:rPr b="0" lang="en-GB" sz="2800" spc="-1" strike="noStrike">
                <a:solidFill>
                  <a:srgbClr val="ffffff"/>
                </a:solidFill>
                <a:latin typeface="Century Gothic"/>
              </a:rPr>
              <a:t>1</a:t>
            </a:fld>
            <a:endParaRPr b="0" lang="en-GB" sz="2800" spc="-1" strike="noStrike">
              <a:latin typeface="Times New Roman"/>
            </a:endParaRPr>
          </a:p>
        </p:txBody>
      </p:sp>
      <p:sp>
        <p:nvSpPr>
          <p:cNvPr id="197" name="PlaceHolder 6"/>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ffffff"/>
                </a:solidFill>
                <a:latin typeface="Century Gothic"/>
              </a:rPr>
              <a:t>Click to edit the title text format</a:t>
            </a:r>
            <a:endParaRPr b="0" lang="en-US" sz="1800" spc="-1" strike="noStrike">
              <a:solidFill>
                <a:srgbClr val="ffffff"/>
              </a:solidFill>
              <a:latin typeface="Century Gothic"/>
            </a:endParaRPr>
          </a:p>
        </p:txBody>
      </p:sp>
      <p:sp>
        <p:nvSpPr>
          <p:cNvPr id="198"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000" spc="-1" strike="noStrike">
                <a:solidFill>
                  <a:srgbClr val="ffffff"/>
                </a:solidFill>
                <a:latin typeface="Century Gothic"/>
              </a:rPr>
              <a:t>Click to edit the outline text format</a:t>
            </a:r>
            <a:endParaRPr b="0" lang="en-US" sz="2000" spc="-1" strike="noStrike">
              <a:solidFill>
                <a:srgbClr val="ffffff"/>
              </a:solidFill>
              <a:latin typeface="Century Gothic"/>
            </a:endParaRPr>
          </a:p>
          <a:p>
            <a:pPr lvl="1" marL="864000" indent="-324000">
              <a:spcBef>
                <a:spcPts val="1134"/>
              </a:spcBef>
              <a:buClr>
                <a:srgbClr val="000000"/>
              </a:buClr>
              <a:buSzPct val="75000"/>
              <a:buFont typeface="Symbol" charset="2"/>
              <a:buChar char=""/>
            </a:pPr>
            <a:r>
              <a:rPr b="0" lang="en-US" sz="1600" spc="-1" strike="noStrike">
                <a:solidFill>
                  <a:srgbClr val="ffffff"/>
                </a:solidFill>
                <a:latin typeface="Century Gothic"/>
              </a:rPr>
              <a:t>Second Outline Level</a:t>
            </a:r>
            <a:endParaRPr b="0" lang="en-US" sz="1600" spc="-1" strike="noStrike">
              <a:solidFill>
                <a:srgbClr val="ffffff"/>
              </a:solidFill>
              <a:latin typeface="Century Gothic"/>
            </a:endParaRPr>
          </a:p>
          <a:p>
            <a:pPr lvl="2" marL="1296000" indent="-288000">
              <a:spcBef>
                <a:spcPts val="850"/>
              </a:spcBef>
              <a:buClr>
                <a:srgbClr val="000000"/>
              </a:buClr>
              <a:buSzPct val="45000"/>
              <a:buFont typeface="Wingdings" charset="2"/>
              <a:buChar char=""/>
            </a:pPr>
            <a:r>
              <a:rPr b="0" lang="en-US" sz="1400" spc="-1" strike="noStrike">
                <a:solidFill>
                  <a:srgbClr val="ffffff"/>
                </a:solidFill>
                <a:latin typeface="Century Gothic"/>
              </a:rPr>
              <a:t>Third Outline Level</a:t>
            </a:r>
            <a:endParaRPr b="0" lang="en-US" sz="1400" spc="-1" strike="noStrike">
              <a:solidFill>
                <a:srgbClr val="ffffff"/>
              </a:solidFill>
              <a:latin typeface="Century Gothic"/>
            </a:endParaRPr>
          </a:p>
          <a:p>
            <a:pPr lvl="3" marL="1728000" indent="-216000">
              <a:spcBef>
                <a:spcPts val="567"/>
              </a:spcBef>
              <a:buClr>
                <a:srgbClr val="000000"/>
              </a:buClr>
              <a:buSzPct val="75000"/>
              <a:buFont typeface="Symbol" charset="2"/>
              <a:buChar char=""/>
            </a:pPr>
            <a:r>
              <a:rPr b="0" lang="en-US" sz="1400" spc="-1" strike="noStrike">
                <a:solidFill>
                  <a:srgbClr val="ffffff"/>
                </a:solidFill>
                <a:latin typeface="Century Gothic"/>
              </a:rPr>
              <a:t>Fourth Outline Level</a:t>
            </a:r>
            <a:endParaRPr b="0" lang="en-US" sz="1400" spc="-1" strike="noStrike">
              <a:solidFill>
                <a:srgbClr val="ffffff"/>
              </a:solidFill>
              <a:latin typeface="Century Gothic"/>
            </a:endParaRPr>
          </a:p>
          <a:p>
            <a:pPr lvl="4" marL="2160000" indent="-216000">
              <a:spcBef>
                <a:spcPts val="283"/>
              </a:spcBef>
              <a:buClr>
                <a:srgbClr val="000000"/>
              </a:buClr>
              <a:buSzPct val="45000"/>
              <a:buFont typeface="Wingdings" charset="2"/>
              <a:buChar char=""/>
            </a:pPr>
            <a:r>
              <a:rPr b="0" lang="en-US" sz="2000" spc="-1" strike="noStrike">
                <a:solidFill>
                  <a:srgbClr val="ffffff"/>
                </a:solidFill>
                <a:latin typeface="Century Gothic"/>
              </a:rPr>
              <a:t>Fifth Outline Level</a:t>
            </a:r>
            <a:endParaRPr b="0" lang="en-US" sz="2000" spc="-1" strike="noStrike">
              <a:solidFill>
                <a:srgbClr val="ffffff"/>
              </a:solidFill>
              <a:latin typeface="Century Gothic"/>
            </a:endParaRPr>
          </a:p>
          <a:p>
            <a:pPr lvl="5" marL="2592000" indent="-216000">
              <a:spcBef>
                <a:spcPts val="283"/>
              </a:spcBef>
              <a:buClr>
                <a:srgbClr val="000000"/>
              </a:buClr>
              <a:buSzPct val="45000"/>
              <a:buFont typeface="Wingdings" charset="2"/>
              <a:buChar char=""/>
            </a:pPr>
            <a:r>
              <a:rPr b="0" lang="en-US" sz="2000" spc="-1" strike="noStrike">
                <a:solidFill>
                  <a:srgbClr val="ffffff"/>
                </a:solidFill>
                <a:latin typeface="Century Gothic"/>
              </a:rPr>
              <a:t>Sixth Outline Level</a:t>
            </a:r>
            <a:endParaRPr b="0" lang="en-US" sz="2000" spc="-1" strike="noStrike">
              <a:solidFill>
                <a:srgbClr val="ffffff"/>
              </a:solidFill>
              <a:latin typeface="Century Gothic"/>
            </a:endParaRPr>
          </a:p>
          <a:p>
            <a:pPr lvl="6" marL="3024000" indent="-216000">
              <a:spcBef>
                <a:spcPts val="283"/>
              </a:spcBef>
              <a:buClr>
                <a:srgbClr val="000000"/>
              </a:buClr>
              <a:buSzPct val="45000"/>
              <a:buFont typeface="Wingdings" charset="2"/>
              <a:buChar char=""/>
            </a:pPr>
            <a:r>
              <a:rPr b="0" lang="en-US" sz="2000" spc="-1" strike="noStrike">
                <a:solidFill>
                  <a:srgbClr val="ffffff"/>
                </a:solidFill>
                <a:latin typeface="Century Gothic"/>
              </a:rPr>
              <a:t>Seventh Outline Level</a:t>
            </a:r>
            <a:endParaRPr b="0" lang="en-US" sz="2000" spc="-1" strike="noStrike">
              <a:solidFill>
                <a:srgbClr val="ffffff"/>
              </a:solidFill>
              <a:latin typeface="Century Gothic"/>
            </a:endParaRPr>
          </a:p>
        </p:txBody>
      </p:sp>
    </p:spTree>
  </p:cSld>
  <p:clrMap bg1="lt1" bg2="lt2" tx1="dk1" tx2="dk2" accent1="accent1" accent2="accent2" accent3="accent3" accent4="accent4" accent5="accent5" accent6="accent6" hlink="hlink" folHlink="folHlink"/>
  <p:sldLayoutIdLst>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29.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18.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37.xml"/>
</Relationships>
</file>

<file path=ppt/slides/_rels/slide19.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49.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9.xml"/>
</Relationships>
</file>

<file path=ppt/slides/_rels/slide21.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image" Target="../media/image33.png"/><Relationship Id="rId3" Type="http://schemas.openxmlformats.org/officeDocument/2006/relationships/image" Target="../media/image34.png"/><Relationship Id="rId4" Type="http://schemas.openxmlformats.org/officeDocument/2006/relationships/slideLayout" Target="../slideLayouts/slideLayout49.xml"/>
</Relationships>
</file>

<file path=ppt/slides/_rels/slide22.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49.xml"/>
</Relationships>
</file>

<file path=ppt/slides/_rels/slide23.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49.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29.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28.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slideLayout" Target="../slideLayouts/slideLayout49.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hyperlink" Target="https://en.wikipedia.org/wiki/Danny_DeVito" TargetMode="External"/><Relationship Id="rId3"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hyperlink" Target="https://www.sportsdirect.com/?utm_source=rakuten&amp;utm_medium=affiliate&amp;utm_campaign=Linkhaitao&amp;utm_content=10&amp;utm_term=3269724&amp;ranMID=45657&amp;ranEAID=50rqOrVy53Q&amp;ranSiteID=50rqOrVy53Q-oKboueKxTWPDArSdt9n1ng" TargetMode="External"/><Relationship Id="rId3"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hyperlink" Target="https://schoolannual.com/wp-content/uploads/2020/09/SA-IB3.pdf" TargetMode="External"/><Relationship Id="rId2" Type="http://schemas.openxmlformats.org/officeDocument/2006/relationships/image" Target="../media/image28.png"/><Relationship Id="rId3"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5" name="TextShape 1"/>
          <p:cNvSpPr txBox="1"/>
          <p:nvPr/>
        </p:nvSpPr>
        <p:spPr>
          <a:xfrm>
            <a:off x="1154880" y="1447920"/>
            <a:ext cx="8825400" cy="3329280"/>
          </a:xfrm>
          <a:prstGeom prst="rect">
            <a:avLst/>
          </a:prstGeom>
          <a:noFill/>
          <a:ln>
            <a:noFill/>
          </a:ln>
        </p:spPr>
        <p:txBody>
          <a:bodyPr anchor="b">
            <a:noAutofit/>
          </a:bodyPr>
          <a:p>
            <a:pPr>
              <a:lnSpc>
                <a:spcPct val="100000"/>
              </a:lnSpc>
            </a:pPr>
            <a:r>
              <a:rPr b="0" lang="en-US" sz="7200" spc="-1" strike="noStrike">
                <a:solidFill>
                  <a:srgbClr val="ebebeb"/>
                </a:solidFill>
                <a:latin typeface="Century Gothic"/>
              </a:rPr>
              <a:t>Frank Reynolds website design</a:t>
            </a:r>
            <a:endParaRPr b="0" lang="en-US" sz="72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1" name="TextShape 1"/>
          <p:cNvSpPr txBox="1"/>
          <p:nvPr/>
        </p:nvSpPr>
        <p:spPr>
          <a:xfrm>
            <a:off x="646200" y="452880"/>
            <a:ext cx="9404280" cy="1400040"/>
          </a:xfrm>
          <a:prstGeom prst="rect">
            <a:avLst/>
          </a:prstGeom>
          <a:noFill/>
          <a:ln>
            <a:noFill/>
          </a:ln>
        </p:spPr>
        <p:txBody>
          <a:bodyPr>
            <a:noAutofit/>
          </a:bodyPr>
          <a:p>
            <a:pPr>
              <a:lnSpc>
                <a:spcPct val="100000"/>
              </a:lnSpc>
            </a:pPr>
            <a:r>
              <a:rPr b="0" lang="en-US" sz="4200" spc="-1" strike="noStrike">
                <a:solidFill>
                  <a:srgbClr val="ebebeb"/>
                </a:solidFill>
                <a:latin typeface="Century Gothic"/>
              </a:rPr>
              <a:t>Website Mockups</a:t>
            </a:r>
            <a:endParaRPr b="0" lang="en-US" sz="42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2" name="TextShape 1"/>
          <p:cNvSpPr txBox="1"/>
          <p:nvPr/>
        </p:nvSpPr>
        <p:spPr>
          <a:xfrm>
            <a:off x="0" y="0"/>
            <a:ext cx="12191760" cy="735840"/>
          </a:xfrm>
          <a:prstGeom prst="rect">
            <a:avLst/>
          </a:prstGeom>
          <a:noFill/>
          <a:ln>
            <a:noFill/>
          </a:ln>
        </p:spPr>
        <p:txBody>
          <a:bodyPr>
            <a:noAutofit/>
          </a:bodyPr>
          <a:p>
            <a:pPr>
              <a:lnSpc>
                <a:spcPct val="100000"/>
              </a:lnSpc>
            </a:pPr>
            <a:r>
              <a:rPr b="0" lang="en-US" sz="4200" spc="-1" strike="noStrike">
                <a:solidFill>
                  <a:srgbClr val="ebebeb"/>
                </a:solidFill>
                <a:latin typeface="Century Gothic"/>
              </a:rPr>
              <a:t>Frank Reynolds (Homepage)</a:t>
            </a:r>
            <a:endParaRPr b="0" lang="en-US" sz="4200" spc="-1" strike="noStrike">
              <a:solidFill>
                <a:srgbClr val="ffffff"/>
              </a:solidFill>
              <a:latin typeface="Century Gothic"/>
            </a:endParaRPr>
          </a:p>
        </p:txBody>
      </p:sp>
      <p:sp>
        <p:nvSpPr>
          <p:cNvPr id="253" name="TextShape 2"/>
          <p:cNvSpPr txBox="1"/>
          <p:nvPr/>
        </p:nvSpPr>
        <p:spPr>
          <a:xfrm>
            <a:off x="0" y="866880"/>
            <a:ext cx="7718760" cy="5990760"/>
          </a:xfrm>
          <a:prstGeom prst="rect">
            <a:avLst/>
          </a:prstGeom>
          <a:noFill/>
          <a:ln>
            <a:noFill/>
          </a:ln>
        </p:spPr>
        <p:txBody>
          <a:bodyPr>
            <a:normAutofit fontScale="85000"/>
          </a:bodyPr>
          <a:p>
            <a:pPr>
              <a:lnSpc>
                <a:spcPct val="100000"/>
              </a:lnSpc>
              <a:spcBef>
                <a:spcPts val="1001"/>
              </a:spcBef>
            </a:pPr>
            <a:r>
              <a:rPr b="0" lang="en-US" sz="2000" spc="-1" strike="noStrike">
                <a:solidFill>
                  <a:srgbClr val="ffffff"/>
                </a:solidFill>
                <a:latin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laborum.""Lorem ipsum dolor sit amet, consectetur adipiscing elit, sed do eiusmod</a:t>
            </a:r>
            <a:endParaRPr b="0" lang="en-US" sz="2000" spc="-1" strike="noStrike">
              <a:solidFill>
                <a:srgbClr val="ffffff"/>
              </a:solidFill>
              <a:latin typeface="Century Gothic"/>
            </a:endParaRPr>
          </a:p>
          <a:p>
            <a:pPr>
              <a:lnSpc>
                <a:spcPct val="100000"/>
              </a:lnSpc>
              <a:spcBef>
                <a:spcPts val="1001"/>
              </a:spcBef>
            </a:pPr>
            <a:r>
              <a:rPr b="0" lang="en-US" sz="2000" spc="-1" strike="noStrike">
                <a:solidFill>
                  <a:srgbClr val="ffffff"/>
                </a:solidFill>
                <a:latin typeface="Open Sans"/>
              </a:rPr>
              <a:t>Links to other pages</a:t>
            </a:r>
            <a:endParaRPr b="0" lang="en-US" sz="2000" spc="-1" strike="noStrike">
              <a:solidFill>
                <a:srgbClr val="ffffff"/>
              </a:solidFill>
              <a:latin typeface="Century Gothic"/>
            </a:endParaRPr>
          </a:p>
          <a:p>
            <a:pPr>
              <a:lnSpc>
                <a:spcPct val="100000"/>
              </a:lnSpc>
              <a:spcBef>
                <a:spcPts val="1001"/>
              </a:spcBef>
            </a:pPr>
            <a:r>
              <a:rPr b="0" lang="en-US" sz="2000" spc="-1" strike="noStrike" u="sng">
                <a:solidFill>
                  <a:srgbClr val="00b0f0"/>
                </a:solidFill>
                <a:uFillTx/>
                <a:latin typeface="Open Sans"/>
              </a:rPr>
              <a:t>Loren Ipswitch, Loren Ipswitch, Loren Ipswitch, Loren Ipswitch, </a:t>
            </a:r>
            <a:endParaRPr b="0" lang="en-US" sz="2000" spc="-1" strike="noStrike">
              <a:solidFill>
                <a:srgbClr val="ffffff"/>
              </a:solidFill>
              <a:latin typeface="Century Gothic"/>
            </a:endParaRPr>
          </a:p>
        </p:txBody>
      </p:sp>
      <p:sp>
        <p:nvSpPr>
          <p:cNvPr id="254" name="CustomShape 3"/>
          <p:cNvSpPr/>
          <p:nvPr/>
        </p:nvSpPr>
        <p:spPr>
          <a:xfrm>
            <a:off x="7873200" y="0"/>
            <a:ext cx="4318200" cy="7009920"/>
          </a:xfrm>
          <a:prstGeom prst="rect">
            <a:avLst/>
          </a:prstGeom>
          <a:noFill/>
          <a:ln>
            <a:noFill/>
          </a:ln>
        </p:spPr>
        <p:style>
          <a:lnRef idx="0"/>
          <a:fillRef idx="0"/>
          <a:effectRef idx="0"/>
          <a:fontRef idx="minor"/>
        </p:style>
        <p:txBody>
          <a:bodyPr>
            <a:normAutofit/>
          </a:bodyPr>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r>
              <a:rPr b="0" lang="en-GB" sz="2000" spc="-1" strike="noStrike">
                <a:solidFill>
                  <a:srgbClr val="ffffff"/>
                </a:solidFill>
                <a:latin typeface="Century Gothic"/>
              </a:rPr>
              <a:t>Basic Image / Mugshot</a:t>
            </a:r>
            <a:endParaRPr b="0" lang="en-GB" sz="20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5" name="TextShape 1"/>
          <p:cNvSpPr txBox="1"/>
          <p:nvPr/>
        </p:nvSpPr>
        <p:spPr>
          <a:xfrm>
            <a:off x="0" y="0"/>
            <a:ext cx="12191760" cy="735840"/>
          </a:xfrm>
          <a:prstGeom prst="rect">
            <a:avLst/>
          </a:prstGeom>
          <a:noFill/>
          <a:ln>
            <a:noFill/>
          </a:ln>
        </p:spPr>
        <p:txBody>
          <a:bodyPr>
            <a:noAutofit/>
          </a:bodyPr>
          <a:p>
            <a:pPr>
              <a:lnSpc>
                <a:spcPct val="100000"/>
              </a:lnSpc>
            </a:pPr>
            <a:r>
              <a:rPr b="0" lang="en-US" sz="4200" spc="-1" strike="noStrike">
                <a:solidFill>
                  <a:srgbClr val="ebebeb"/>
                </a:solidFill>
                <a:latin typeface="Century Gothic"/>
              </a:rPr>
              <a:t>Frank Reynolds (Images)</a:t>
            </a:r>
            <a:endParaRPr b="0" lang="en-US" sz="4200" spc="-1" strike="noStrike">
              <a:solidFill>
                <a:srgbClr val="ffffff"/>
              </a:solidFill>
              <a:latin typeface="Century Gothic"/>
            </a:endParaRPr>
          </a:p>
        </p:txBody>
      </p:sp>
      <p:sp>
        <p:nvSpPr>
          <p:cNvPr id="256" name="TextShape 2"/>
          <p:cNvSpPr txBox="1"/>
          <p:nvPr/>
        </p:nvSpPr>
        <p:spPr>
          <a:xfrm>
            <a:off x="0" y="5217840"/>
            <a:ext cx="12191760" cy="1639800"/>
          </a:xfrm>
          <a:prstGeom prst="rect">
            <a:avLst/>
          </a:prstGeom>
          <a:noFill/>
          <a:ln>
            <a:noFill/>
          </a:ln>
        </p:spPr>
        <p:txBody>
          <a:bodyPr>
            <a:normAutofit fontScale="81000"/>
          </a:bodyPr>
          <a:p>
            <a:pPr>
              <a:lnSpc>
                <a:spcPct val="100000"/>
              </a:lnSpc>
              <a:spcBef>
                <a:spcPts val="1001"/>
              </a:spcBef>
            </a:pPr>
            <a:endParaRPr b="0" lang="en-US" sz="2000" spc="-1" strike="noStrike">
              <a:solidFill>
                <a:srgbClr val="ffffff"/>
              </a:solidFill>
              <a:latin typeface="Century Gothic"/>
            </a:endParaRPr>
          </a:p>
          <a:p>
            <a:pPr>
              <a:lnSpc>
                <a:spcPct val="100000"/>
              </a:lnSpc>
              <a:spcBef>
                <a:spcPts val="1001"/>
              </a:spcBef>
            </a:pPr>
            <a:endParaRPr b="0" lang="en-US" sz="2000" spc="-1" strike="noStrike">
              <a:solidFill>
                <a:srgbClr val="ffffff"/>
              </a:solidFill>
              <a:latin typeface="Century Gothic"/>
            </a:endParaRPr>
          </a:p>
          <a:p>
            <a:pPr>
              <a:lnSpc>
                <a:spcPct val="100000"/>
              </a:lnSpc>
              <a:spcBef>
                <a:spcPts val="1001"/>
              </a:spcBef>
            </a:pPr>
            <a:r>
              <a:rPr b="0" lang="en-US" sz="2000" spc="-1" strike="noStrike">
                <a:solidFill>
                  <a:srgbClr val="ffffff"/>
                </a:solidFill>
                <a:latin typeface="Open Sans"/>
              </a:rPr>
              <a:t>Links to other pages</a:t>
            </a:r>
            <a:endParaRPr b="0" lang="en-US" sz="2000" spc="-1" strike="noStrike">
              <a:solidFill>
                <a:srgbClr val="ffffff"/>
              </a:solidFill>
              <a:latin typeface="Century Gothic"/>
            </a:endParaRPr>
          </a:p>
          <a:p>
            <a:pPr>
              <a:lnSpc>
                <a:spcPct val="100000"/>
              </a:lnSpc>
              <a:spcBef>
                <a:spcPts val="1001"/>
              </a:spcBef>
            </a:pPr>
            <a:r>
              <a:rPr b="0" lang="en-US" sz="2000" spc="-1" strike="noStrike" u="sng">
                <a:solidFill>
                  <a:srgbClr val="00b0f0"/>
                </a:solidFill>
                <a:uFillTx/>
                <a:latin typeface="Open Sans"/>
              </a:rPr>
              <a:t>Loren Ipswitch, Loren Ipswitch, Loren Ipswitch, Loren Ipswitch, </a:t>
            </a:r>
            <a:endParaRPr b="0" lang="en-US" sz="2000" spc="-1" strike="noStrike">
              <a:solidFill>
                <a:srgbClr val="ffffff"/>
              </a:solidFill>
              <a:latin typeface="Century Gothic"/>
            </a:endParaRPr>
          </a:p>
        </p:txBody>
      </p:sp>
      <p:sp>
        <p:nvSpPr>
          <p:cNvPr id="257" name="CustomShape 3"/>
          <p:cNvSpPr/>
          <p:nvPr/>
        </p:nvSpPr>
        <p:spPr>
          <a:xfrm>
            <a:off x="285120" y="734040"/>
            <a:ext cx="3279600" cy="2795040"/>
          </a:xfrm>
          <a:prstGeom prst="rect">
            <a:avLst/>
          </a:prstGeom>
          <a:noFill/>
          <a:ln>
            <a:noFill/>
          </a:ln>
        </p:spPr>
        <p:style>
          <a:lnRef idx="0"/>
          <a:fillRef idx="0"/>
          <a:effectRef idx="0"/>
          <a:fontRef idx="minor"/>
        </p:style>
        <p:txBody>
          <a:bodyPr>
            <a:normAutofit fontScale="97000"/>
          </a:bodyPr>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r>
              <a:rPr b="0" lang="en-GB" sz="2000" spc="-1" strike="noStrike">
                <a:solidFill>
                  <a:srgbClr val="ffffff"/>
                </a:solidFill>
                <a:latin typeface="Century Gothic"/>
              </a:rPr>
              <a:t>Basic Image Description</a:t>
            </a:r>
            <a:endParaRPr b="0" lang="en-GB" sz="2000" spc="-1" strike="noStrike">
              <a:latin typeface="Arial"/>
            </a:endParaRPr>
          </a:p>
        </p:txBody>
      </p:sp>
      <p:sp>
        <p:nvSpPr>
          <p:cNvPr id="258" name="CustomShape 4"/>
          <p:cNvSpPr/>
          <p:nvPr/>
        </p:nvSpPr>
        <p:spPr>
          <a:xfrm>
            <a:off x="352440" y="828360"/>
            <a:ext cx="3153960" cy="2180880"/>
          </a:xfrm>
          <a:prstGeom prst="rect">
            <a:avLst/>
          </a:prstGeom>
          <a:solidFill>
            <a:srgbClr val="b01513"/>
          </a:solidFill>
          <a:ln w="19080">
            <a:solidFill>
              <a:srgbClr val="820f0e"/>
            </a:solidFill>
            <a:round/>
          </a:ln>
        </p:spPr>
        <p:style>
          <a:lnRef idx="0"/>
          <a:fillRef idx="0"/>
          <a:effectRef idx="0"/>
          <a:fontRef idx="minor"/>
        </p:style>
      </p:sp>
      <p:sp>
        <p:nvSpPr>
          <p:cNvPr id="259" name="CustomShape 5"/>
          <p:cNvSpPr/>
          <p:nvPr/>
        </p:nvSpPr>
        <p:spPr>
          <a:xfrm>
            <a:off x="4509000" y="746640"/>
            <a:ext cx="3279600" cy="2795040"/>
          </a:xfrm>
          <a:prstGeom prst="rect">
            <a:avLst/>
          </a:prstGeom>
          <a:noFill/>
          <a:ln>
            <a:noFill/>
          </a:ln>
        </p:spPr>
        <p:style>
          <a:lnRef idx="0"/>
          <a:fillRef idx="0"/>
          <a:effectRef idx="0"/>
          <a:fontRef idx="minor"/>
        </p:style>
        <p:txBody>
          <a:bodyPr>
            <a:normAutofit fontScale="97000"/>
          </a:bodyPr>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r>
              <a:rPr b="0" lang="en-GB" sz="2000" spc="-1" strike="noStrike">
                <a:solidFill>
                  <a:srgbClr val="ffffff"/>
                </a:solidFill>
                <a:latin typeface="Century Gothic"/>
              </a:rPr>
              <a:t>Basic Image Description</a:t>
            </a:r>
            <a:endParaRPr b="0" lang="en-GB" sz="2000" spc="-1" strike="noStrike">
              <a:latin typeface="Arial"/>
            </a:endParaRPr>
          </a:p>
        </p:txBody>
      </p:sp>
      <p:sp>
        <p:nvSpPr>
          <p:cNvPr id="260" name="CustomShape 6"/>
          <p:cNvSpPr/>
          <p:nvPr/>
        </p:nvSpPr>
        <p:spPr>
          <a:xfrm>
            <a:off x="4437720" y="828360"/>
            <a:ext cx="3153960" cy="2180880"/>
          </a:xfrm>
          <a:prstGeom prst="rect">
            <a:avLst/>
          </a:prstGeom>
          <a:solidFill>
            <a:srgbClr val="b01513"/>
          </a:solidFill>
          <a:ln w="19080">
            <a:solidFill>
              <a:srgbClr val="820f0e"/>
            </a:solidFill>
            <a:round/>
          </a:ln>
        </p:spPr>
        <p:style>
          <a:lnRef idx="0"/>
          <a:fillRef idx="0"/>
          <a:effectRef idx="0"/>
          <a:fontRef idx="minor"/>
        </p:style>
      </p:sp>
      <p:sp>
        <p:nvSpPr>
          <p:cNvPr id="261" name="CustomShape 7"/>
          <p:cNvSpPr/>
          <p:nvPr/>
        </p:nvSpPr>
        <p:spPr>
          <a:xfrm>
            <a:off x="8732880" y="734040"/>
            <a:ext cx="3279600" cy="2795040"/>
          </a:xfrm>
          <a:prstGeom prst="rect">
            <a:avLst/>
          </a:prstGeom>
          <a:noFill/>
          <a:ln>
            <a:noFill/>
          </a:ln>
        </p:spPr>
        <p:style>
          <a:lnRef idx="0"/>
          <a:fillRef idx="0"/>
          <a:effectRef idx="0"/>
          <a:fontRef idx="minor"/>
        </p:style>
        <p:txBody>
          <a:bodyPr>
            <a:normAutofit fontScale="97000"/>
          </a:bodyPr>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r>
              <a:rPr b="0" lang="en-GB" sz="2000" spc="-1" strike="noStrike">
                <a:solidFill>
                  <a:srgbClr val="ffffff"/>
                </a:solidFill>
                <a:latin typeface="Century Gothic"/>
              </a:rPr>
              <a:t>Basic Image Description</a:t>
            </a:r>
            <a:endParaRPr b="0" lang="en-GB" sz="2000" spc="-1" strike="noStrike">
              <a:latin typeface="Arial"/>
            </a:endParaRPr>
          </a:p>
        </p:txBody>
      </p:sp>
      <p:sp>
        <p:nvSpPr>
          <p:cNvPr id="262" name="CustomShape 8"/>
          <p:cNvSpPr/>
          <p:nvPr/>
        </p:nvSpPr>
        <p:spPr>
          <a:xfrm>
            <a:off x="8800200" y="828360"/>
            <a:ext cx="3153960" cy="2180880"/>
          </a:xfrm>
          <a:prstGeom prst="rect">
            <a:avLst/>
          </a:prstGeom>
          <a:solidFill>
            <a:srgbClr val="b01513"/>
          </a:solidFill>
          <a:ln w="19080">
            <a:solidFill>
              <a:srgbClr val="820f0e"/>
            </a:solidFill>
            <a:round/>
          </a:ln>
        </p:spPr>
        <p:style>
          <a:lnRef idx="0"/>
          <a:fillRef idx="0"/>
          <a:effectRef idx="0"/>
          <a:fontRef idx="minor"/>
        </p:style>
      </p:sp>
      <p:sp>
        <p:nvSpPr>
          <p:cNvPr id="263" name="CustomShape 9"/>
          <p:cNvSpPr/>
          <p:nvPr/>
        </p:nvSpPr>
        <p:spPr>
          <a:xfrm>
            <a:off x="135720" y="3334680"/>
            <a:ext cx="3279600" cy="2795040"/>
          </a:xfrm>
          <a:prstGeom prst="rect">
            <a:avLst/>
          </a:prstGeom>
          <a:noFill/>
          <a:ln>
            <a:noFill/>
          </a:ln>
        </p:spPr>
        <p:style>
          <a:lnRef idx="0"/>
          <a:fillRef idx="0"/>
          <a:effectRef idx="0"/>
          <a:fontRef idx="minor"/>
        </p:style>
        <p:txBody>
          <a:bodyPr>
            <a:normAutofit fontScale="97000"/>
          </a:bodyPr>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r>
              <a:rPr b="0" lang="en-GB" sz="2000" spc="-1" strike="noStrike">
                <a:solidFill>
                  <a:srgbClr val="ffffff"/>
                </a:solidFill>
                <a:latin typeface="Century Gothic"/>
              </a:rPr>
              <a:t>Basic Image Description</a:t>
            </a:r>
            <a:endParaRPr b="0" lang="en-GB" sz="2000" spc="-1" strike="noStrike">
              <a:latin typeface="Arial"/>
            </a:endParaRPr>
          </a:p>
        </p:txBody>
      </p:sp>
      <p:sp>
        <p:nvSpPr>
          <p:cNvPr id="264" name="CustomShape 10"/>
          <p:cNvSpPr/>
          <p:nvPr/>
        </p:nvSpPr>
        <p:spPr>
          <a:xfrm>
            <a:off x="202680" y="3429000"/>
            <a:ext cx="3153960" cy="2180880"/>
          </a:xfrm>
          <a:prstGeom prst="rect">
            <a:avLst/>
          </a:prstGeom>
          <a:solidFill>
            <a:srgbClr val="b01513"/>
          </a:solidFill>
          <a:ln w="19080">
            <a:solidFill>
              <a:srgbClr val="820f0e"/>
            </a:solidFill>
            <a:round/>
          </a:ln>
        </p:spPr>
        <p:style>
          <a:lnRef idx="0"/>
          <a:fillRef idx="0"/>
          <a:effectRef idx="0"/>
          <a:fontRef idx="minor"/>
        </p:style>
      </p:sp>
      <p:sp>
        <p:nvSpPr>
          <p:cNvPr id="265" name="CustomShape 11"/>
          <p:cNvSpPr/>
          <p:nvPr/>
        </p:nvSpPr>
        <p:spPr>
          <a:xfrm>
            <a:off x="4359600" y="3347280"/>
            <a:ext cx="3279600" cy="2795040"/>
          </a:xfrm>
          <a:prstGeom prst="rect">
            <a:avLst/>
          </a:prstGeom>
          <a:noFill/>
          <a:ln>
            <a:noFill/>
          </a:ln>
        </p:spPr>
        <p:style>
          <a:lnRef idx="0"/>
          <a:fillRef idx="0"/>
          <a:effectRef idx="0"/>
          <a:fontRef idx="minor"/>
        </p:style>
        <p:txBody>
          <a:bodyPr>
            <a:normAutofit fontScale="97000"/>
          </a:bodyPr>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r>
              <a:rPr b="0" lang="en-GB" sz="2000" spc="-1" strike="noStrike">
                <a:solidFill>
                  <a:srgbClr val="ffffff"/>
                </a:solidFill>
                <a:latin typeface="Century Gothic"/>
              </a:rPr>
              <a:t>Basic Image Description</a:t>
            </a:r>
            <a:endParaRPr b="0" lang="en-GB" sz="2000" spc="-1" strike="noStrike">
              <a:latin typeface="Arial"/>
            </a:endParaRPr>
          </a:p>
        </p:txBody>
      </p:sp>
      <p:sp>
        <p:nvSpPr>
          <p:cNvPr id="266" name="CustomShape 12"/>
          <p:cNvSpPr/>
          <p:nvPr/>
        </p:nvSpPr>
        <p:spPr>
          <a:xfrm>
            <a:off x="4288320" y="3429000"/>
            <a:ext cx="3153960" cy="2180880"/>
          </a:xfrm>
          <a:prstGeom prst="rect">
            <a:avLst/>
          </a:prstGeom>
          <a:solidFill>
            <a:srgbClr val="b01513"/>
          </a:solidFill>
          <a:ln w="19080">
            <a:solidFill>
              <a:srgbClr val="820f0e"/>
            </a:solidFill>
            <a:round/>
          </a:ln>
        </p:spPr>
        <p:style>
          <a:lnRef idx="0"/>
          <a:fillRef idx="0"/>
          <a:effectRef idx="0"/>
          <a:fontRef idx="minor"/>
        </p:style>
      </p:sp>
      <p:sp>
        <p:nvSpPr>
          <p:cNvPr id="267" name="CustomShape 13"/>
          <p:cNvSpPr/>
          <p:nvPr/>
        </p:nvSpPr>
        <p:spPr>
          <a:xfrm>
            <a:off x="8583480" y="3334680"/>
            <a:ext cx="3279600" cy="2795040"/>
          </a:xfrm>
          <a:prstGeom prst="rect">
            <a:avLst/>
          </a:prstGeom>
          <a:noFill/>
          <a:ln>
            <a:noFill/>
          </a:ln>
        </p:spPr>
        <p:style>
          <a:lnRef idx="0"/>
          <a:fillRef idx="0"/>
          <a:effectRef idx="0"/>
          <a:fontRef idx="minor"/>
        </p:style>
        <p:txBody>
          <a:bodyPr>
            <a:normAutofit fontScale="97000"/>
          </a:bodyPr>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endParaRPr b="0" lang="en-GB" sz="1800" spc="-1" strike="noStrike">
              <a:latin typeface="Arial"/>
            </a:endParaRPr>
          </a:p>
          <a:p>
            <a:pPr>
              <a:lnSpc>
                <a:spcPct val="100000"/>
              </a:lnSpc>
              <a:spcBef>
                <a:spcPts val="1001"/>
              </a:spcBef>
            </a:pPr>
            <a:r>
              <a:rPr b="0" lang="en-GB" sz="2000" spc="-1" strike="noStrike">
                <a:solidFill>
                  <a:srgbClr val="ffffff"/>
                </a:solidFill>
                <a:latin typeface="Century Gothic"/>
              </a:rPr>
              <a:t>Basic Image Description</a:t>
            </a:r>
            <a:endParaRPr b="0" lang="en-GB" sz="2000" spc="-1" strike="noStrike">
              <a:latin typeface="Arial"/>
            </a:endParaRPr>
          </a:p>
        </p:txBody>
      </p:sp>
      <p:sp>
        <p:nvSpPr>
          <p:cNvPr id="268" name="CustomShape 14"/>
          <p:cNvSpPr/>
          <p:nvPr/>
        </p:nvSpPr>
        <p:spPr>
          <a:xfrm>
            <a:off x="8650440" y="3429000"/>
            <a:ext cx="3153960" cy="2180880"/>
          </a:xfrm>
          <a:prstGeom prst="rect">
            <a:avLst/>
          </a:prstGeom>
          <a:solidFill>
            <a:srgbClr val="b01513"/>
          </a:solidFill>
          <a:ln w="19080">
            <a:solidFill>
              <a:srgbClr val="820f0e"/>
            </a:solidFill>
            <a:round/>
          </a:ln>
        </p:spPr>
        <p:style>
          <a:lnRef idx="0"/>
          <a:fillRef idx="0"/>
          <a:effectRef idx="0"/>
          <a:fontRef idx="minor"/>
        </p:style>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9" name="TextShape 1"/>
          <p:cNvSpPr txBox="1"/>
          <p:nvPr/>
        </p:nvSpPr>
        <p:spPr>
          <a:xfrm>
            <a:off x="0" y="0"/>
            <a:ext cx="12191760" cy="735840"/>
          </a:xfrm>
          <a:prstGeom prst="rect">
            <a:avLst/>
          </a:prstGeom>
          <a:noFill/>
          <a:ln>
            <a:noFill/>
          </a:ln>
        </p:spPr>
        <p:txBody>
          <a:bodyPr>
            <a:noAutofit/>
          </a:bodyPr>
          <a:p>
            <a:pPr>
              <a:lnSpc>
                <a:spcPct val="100000"/>
              </a:lnSpc>
            </a:pPr>
            <a:r>
              <a:rPr b="0" lang="en-US" sz="4200" spc="-1" strike="noStrike">
                <a:solidFill>
                  <a:srgbClr val="ebebeb"/>
                </a:solidFill>
                <a:latin typeface="Century Gothic"/>
              </a:rPr>
              <a:t>Frank Reynolds (My Business…) </a:t>
            </a:r>
            <a:r>
              <a:rPr b="0" lang="en-US" sz="1100" spc="-1" strike="noStrike">
                <a:solidFill>
                  <a:srgbClr val="ebebeb"/>
                </a:solidFill>
                <a:latin typeface="Century Gothic"/>
              </a:rPr>
              <a:t>(Red Box Is  Image)</a:t>
            </a:r>
            <a:endParaRPr b="0" lang="en-US" sz="1100" spc="-1" strike="noStrike">
              <a:solidFill>
                <a:srgbClr val="ffffff"/>
              </a:solidFill>
              <a:latin typeface="Century Gothic"/>
            </a:endParaRPr>
          </a:p>
        </p:txBody>
      </p:sp>
      <p:sp>
        <p:nvSpPr>
          <p:cNvPr id="270" name="TextShape 2"/>
          <p:cNvSpPr txBox="1"/>
          <p:nvPr/>
        </p:nvSpPr>
        <p:spPr>
          <a:xfrm>
            <a:off x="0" y="5990760"/>
            <a:ext cx="12191760" cy="940320"/>
          </a:xfrm>
          <a:prstGeom prst="rect">
            <a:avLst/>
          </a:prstGeom>
          <a:noFill/>
          <a:ln>
            <a:noFill/>
          </a:ln>
        </p:spPr>
        <p:txBody>
          <a:bodyPr>
            <a:normAutofit/>
          </a:bodyPr>
          <a:p>
            <a:pPr>
              <a:lnSpc>
                <a:spcPct val="100000"/>
              </a:lnSpc>
              <a:spcBef>
                <a:spcPts val="1001"/>
              </a:spcBef>
            </a:pPr>
            <a:r>
              <a:rPr b="0" lang="en-US" sz="2000" spc="-1" strike="noStrike">
                <a:solidFill>
                  <a:srgbClr val="ffffff"/>
                </a:solidFill>
                <a:latin typeface="Open Sans"/>
              </a:rPr>
              <a:t>Links to other pages</a:t>
            </a:r>
            <a:endParaRPr b="0" lang="en-US" sz="2000" spc="-1" strike="noStrike">
              <a:solidFill>
                <a:srgbClr val="ffffff"/>
              </a:solidFill>
              <a:latin typeface="Century Gothic"/>
            </a:endParaRPr>
          </a:p>
          <a:p>
            <a:pPr>
              <a:lnSpc>
                <a:spcPct val="100000"/>
              </a:lnSpc>
              <a:spcBef>
                <a:spcPts val="1001"/>
              </a:spcBef>
            </a:pPr>
            <a:r>
              <a:rPr b="0" lang="en-US" sz="2000" spc="-1" strike="noStrike" u="sng">
                <a:solidFill>
                  <a:srgbClr val="00b0f0"/>
                </a:solidFill>
                <a:uFillTx/>
                <a:latin typeface="Open Sans"/>
              </a:rPr>
              <a:t>Loren Ipswitch, Loren Ipswitch, Loren Ipswitch, Loren Ipswitch, </a:t>
            </a:r>
            <a:endParaRPr b="0" lang="en-US" sz="2000" spc="-1" strike="noStrike">
              <a:solidFill>
                <a:srgbClr val="ffffff"/>
              </a:solidFill>
              <a:latin typeface="Century Gothic"/>
            </a:endParaRPr>
          </a:p>
        </p:txBody>
      </p:sp>
      <p:sp>
        <p:nvSpPr>
          <p:cNvPr id="271" name="CustomShape 3"/>
          <p:cNvSpPr/>
          <p:nvPr/>
        </p:nvSpPr>
        <p:spPr>
          <a:xfrm>
            <a:off x="352440" y="746640"/>
            <a:ext cx="3153960" cy="1677600"/>
          </a:xfrm>
          <a:prstGeom prst="rect">
            <a:avLst/>
          </a:prstGeom>
          <a:solidFill>
            <a:srgbClr val="b01513"/>
          </a:solidFill>
          <a:ln w="19080">
            <a:solidFill>
              <a:srgbClr val="820f0e"/>
            </a:solidFill>
            <a:round/>
          </a:ln>
        </p:spPr>
        <p:style>
          <a:lnRef idx="0"/>
          <a:fillRef idx="0"/>
          <a:effectRef idx="0"/>
          <a:fontRef idx="minor"/>
        </p:style>
      </p:sp>
      <p:sp>
        <p:nvSpPr>
          <p:cNvPr id="272" name="CustomShape 4"/>
          <p:cNvSpPr/>
          <p:nvPr/>
        </p:nvSpPr>
        <p:spPr>
          <a:xfrm>
            <a:off x="4437720" y="746640"/>
            <a:ext cx="3153960" cy="1677600"/>
          </a:xfrm>
          <a:prstGeom prst="rect">
            <a:avLst/>
          </a:prstGeom>
          <a:solidFill>
            <a:srgbClr val="b01513"/>
          </a:solidFill>
          <a:ln w="19080">
            <a:solidFill>
              <a:srgbClr val="820f0e"/>
            </a:solidFill>
            <a:round/>
          </a:ln>
        </p:spPr>
        <p:style>
          <a:lnRef idx="0"/>
          <a:fillRef idx="0"/>
          <a:effectRef idx="0"/>
          <a:fontRef idx="minor"/>
        </p:style>
      </p:sp>
      <p:sp>
        <p:nvSpPr>
          <p:cNvPr id="273" name="CustomShape 5"/>
          <p:cNvSpPr/>
          <p:nvPr/>
        </p:nvSpPr>
        <p:spPr>
          <a:xfrm>
            <a:off x="8800200" y="746640"/>
            <a:ext cx="3153960" cy="1677600"/>
          </a:xfrm>
          <a:prstGeom prst="rect">
            <a:avLst/>
          </a:prstGeom>
          <a:solidFill>
            <a:srgbClr val="b01513"/>
          </a:solidFill>
          <a:ln w="19080">
            <a:solidFill>
              <a:srgbClr val="820f0e"/>
            </a:solidFill>
            <a:round/>
          </a:ln>
        </p:spPr>
        <p:style>
          <a:lnRef idx="0"/>
          <a:fillRef idx="0"/>
          <a:effectRef idx="0"/>
          <a:fontRef idx="minor"/>
        </p:style>
      </p:sp>
      <p:sp>
        <p:nvSpPr>
          <p:cNvPr id="274" name="CustomShape 6"/>
          <p:cNvSpPr/>
          <p:nvPr/>
        </p:nvSpPr>
        <p:spPr>
          <a:xfrm>
            <a:off x="202680" y="3211920"/>
            <a:ext cx="3153960" cy="2180880"/>
          </a:xfrm>
          <a:prstGeom prst="rect">
            <a:avLst/>
          </a:prstGeom>
          <a:solidFill>
            <a:srgbClr val="b01513"/>
          </a:solidFill>
          <a:ln w="19080">
            <a:solidFill>
              <a:srgbClr val="820f0e"/>
            </a:solidFill>
            <a:round/>
          </a:ln>
        </p:spPr>
        <p:style>
          <a:lnRef idx="0"/>
          <a:fillRef idx="0"/>
          <a:effectRef idx="0"/>
          <a:fontRef idx="minor"/>
        </p:style>
      </p:sp>
      <p:sp>
        <p:nvSpPr>
          <p:cNvPr id="275" name="CustomShape 7"/>
          <p:cNvSpPr/>
          <p:nvPr/>
        </p:nvSpPr>
        <p:spPr>
          <a:xfrm>
            <a:off x="4279680" y="3192120"/>
            <a:ext cx="3153960" cy="2180880"/>
          </a:xfrm>
          <a:prstGeom prst="rect">
            <a:avLst/>
          </a:prstGeom>
          <a:solidFill>
            <a:srgbClr val="b01513"/>
          </a:solidFill>
          <a:ln w="19080">
            <a:solidFill>
              <a:srgbClr val="820f0e"/>
            </a:solidFill>
            <a:round/>
          </a:ln>
        </p:spPr>
        <p:style>
          <a:lnRef idx="0"/>
          <a:fillRef idx="0"/>
          <a:effectRef idx="0"/>
          <a:fontRef idx="minor"/>
        </p:style>
      </p:sp>
      <p:sp>
        <p:nvSpPr>
          <p:cNvPr id="276" name="CustomShape 8"/>
          <p:cNvSpPr/>
          <p:nvPr/>
        </p:nvSpPr>
        <p:spPr>
          <a:xfrm>
            <a:off x="8650440" y="3244320"/>
            <a:ext cx="3153960" cy="2180880"/>
          </a:xfrm>
          <a:prstGeom prst="rect">
            <a:avLst/>
          </a:prstGeom>
          <a:solidFill>
            <a:srgbClr val="b01513"/>
          </a:solidFill>
          <a:ln w="19080">
            <a:solidFill>
              <a:srgbClr val="820f0e"/>
            </a:solidFill>
            <a:round/>
          </a:ln>
        </p:spPr>
        <p:style>
          <a:lnRef idx="0"/>
          <a:fillRef idx="0"/>
          <a:effectRef idx="0"/>
          <a:fontRef idx="minor"/>
        </p:style>
      </p:sp>
      <p:sp>
        <p:nvSpPr>
          <p:cNvPr id="277" name="CustomShape 9"/>
          <p:cNvSpPr/>
          <p:nvPr/>
        </p:nvSpPr>
        <p:spPr>
          <a:xfrm>
            <a:off x="352440" y="2525040"/>
            <a:ext cx="315396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a:solidFill>
                  <a:srgbClr val="ffffff"/>
                </a:solidFill>
                <a:latin typeface="Century Gothic"/>
              </a:rPr>
              <a:t>Price </a:t>
            </a:r>
            <a:endParaRPr b="0" lang="en-GB" sz="1800" spc="-1" strike="noStrike">
              <a:latin typeface="Arial"/>
            </a:endParaRPr>
          </a:p>
          <a:p>
            <a:pPr>
              <a:lnSpc>
                <a:spcPct val="100000"/>
              </a:lnSpc>
            </a:pPr>
            <a:r>
              <a:rPr b="0" lang="en-GB" sz="1800" spc="-1" strike="noStrike">
                <a:solidFill>
                  <a:srgbClr val="ffffff"/>
                </a:solidFill>
                <a:latin typeface="Century Gothic"/>
              </a:rPr>
              <a:t>(Buy Now Box)</a:t>
            </a:r>
            <a:endParaRPr b="0" lang="en-GB" sz="1800" spc="-1" strike="noStrike">
              <a:latin typeface="Arial"/>
            </a:endParaRPr>
          </a:p>
        </p:txBody>
      </p:sp>
      <p:sp>
        <p:nvSpPr>
          <p:cNvPr id="278" name="CustomShape 10"/>
          <p:cNvSpPr/>
          <p:nvPr/>
        </p:nvSpPr>
        <p:spPr>
          <a:xfrm>
            <a:off x="4437720" y="2482560"/>
            <a:ext cx="621180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a:solidFill>
                  <a:srgbClr val="ffffff"/>
                </a:solidFill>
                <a:latin typeface="Century Gothic"/>
              </a:rPr>
              <a:t>Price </a:t>
            </a:r>
            <a:endParaRPr b="0" lang="en-GB" sz="1800" spc="-1" strike="noStrike">
              <a:latin typeface="Arial"/>
            </a:endParaRPr>
          </a:p>
          <a:p>
            <a:pPr>
              <a:lnSpc>
                <a:spcPct val="100000"/>
              </a:lnSpc>
            </a:pPr>
            <a:r>
              <a:rPr b="0" lang="en-GB" sz="1800" spc="-1" strike="noStrike">
                <a:solidFill>
                  <a:srgbClr val="ffffff"/>
                </a:solidFill>
                <a:latin typeface="Century Gothic"/>
              </a:rPr>
              <a:t>(Buy Now Box)</a:t>
            </a:r>
            <a:endParaRPr b="0" lang="en-GB" sz="1800" spc="-1" strike="noStrike">
              <a:latin typeface="Arial"/>
            </a:endParaRPr>
          </a:p>
        </p:txBody>
      </p:sp>
      <p:sp>
        <p:nvSpPr>
          <p:cNvPr id="279" name="CustomShape 11"/>
          <p:cNvSpPr/>
          <p:nvPr/>
        </p:nvSpPr>
        <p:spPr>
          <a:xfrm>
            <a:off x="8800200" y="2499480"/>
            <a:ext cx="621180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a:solidFill>
                  <a:srgbClr val="ffffff"/>
                </a:solidFill>
                <a:latin typeface="Century Gothic"/>
              </a:rPr>
              <a:t>Price </a:t>
            </a:r>
            <a:endParaRPr b="0" lang="en-GB" sz="1800" spc="-1" strike="noStrike">
              <a:latin typeface="Arial"/>
            </a:endParaRPr>
          </a:p>
          <a:p>
            <a:pPr>
              <a:lnSpc>
                <a:spcPct val="100000"/>
              </a:lnSpc>
            </a:pPr>
            <a:r>
              <a:rPr b="0" lang="en-GB" sz="1800" spc="-1" strike="noStrike">
                <a:solidFill>
                  <a:srgbClr val="ffffff"/>
                </a:solidFill>
                <a:latin typeface="Century Gothic"/>
              </a:rPr>
              <a:t>(Buy Now Box)</a:t>
            </a:r>
            <a:endParaRPr b="0" lang="en-GB" sz="1800" spc="-1" strike="noStrike">
              <a:latin typeface="Arial"/>
            </a:endParaRPr>
          </a:p>
        </p:txBody>
      </p:sp>
      <p:sp>
        <p:nvSpPr>
          <p:cNvPr id="280" name="CustomShape 12"/>
          <p:cNvSpPr/>
          <p:nvPr/>
        </p:nvSpPr>
        <p:spPr>
          <a:xfrm>
            <a:off x="202680" y="5368680"/>
            <a:ext cx="762264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a:solidFill>
                  <a:srgbClr val="ffffff"/>
                </a:solidFill>
                <a:latin typeface="Century Gothic"/>
              </a:rPr>
              <a:t>Price </a:t>
            </a:r>
            <a:endParaRPr b="0" lang="en-GB" sz="1800" spc="-1" strike="noStrike">
              <a:latin typeface="Arial"/>
            </a:endParaRPr>
          </a:p>
          <a:p>
            <a:pPr>
              <a:lnSpc>
                <a:spcPct val="100000"/>
              </a:lnSpc>
            </a:pPr>
            <a:r>
              <a:rPr b="0" lang="en-GB" sz="1800" spc="-1" strike="noStrike">
                <a:solidFill>
                  <a:srgbClr val="ffffff"/>
                </a:solidFill>
                <a:latin typeface="Century Gothic"/>
              </a:rPr>
              <a:t>(Buy Now Box)</a:t>
            </a:r>
            <a:endParaRPr b="0" lang="en-GB" sz="1800" spc="-1" strike="noStrike">
              <a:latin typeface="Arial"/>
            </a:endParaRPr>
          </a:p>
        </p:txBody>
      </p:sp>
      <p:sp>
        <p:nvSpPr>
          <p:cNvPr id="281" name="CustomShape 13"/>
          <p:cNvSpPr/>
          <p:nvPr/>
        </p:nvSpPr>
        <p:spPr>
          <a:xfrm>
            <a:off x="4283280" y="5237280"/>
            <a:ext cx="762264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a:solidFill>
                  <a:srgbClr val="ffffff"/>
                </a:solidFill>
                <a:latin typeface="Century Gothic"/>
              </a:rPr>
              <a:t>Price </a:t>
            </a:r>
            <a:endParaRPr b="0" lang="en-GB" sz="1800" spc="-1" strike="noStrike">
              <a:latin typeface="Arial"/>
            </a:endParaRPr>
          </a:p>
          <a:p>
            <a:pPr>
              <a:lnSpc>
                <a:spcPct val="100000"/>
              </a:lnSpc>
            </a:pPr>
            <a:r>
              <a:rPr b="0" lang="en-GB" sz="1800" spc="-1" strike="noStrike">
                <a:solidFill>
                  <a:srgbClr val="ffffff"/>
                </a:solidFill>
                <a:latin typeface="Century Gothic"/>
              </a:rPr>
              <a:t>(Buy Now Box)</a:t>
            </a:r>
            <a:endParaRPr b="0" lang="en-GB" sz="1800" spc="-1" strike="noStrike">
              <a:latin typeface="Arial"/>
            </a:endParaRPr>
          </a:p>
        </p:txBody>
      </p:sp>
      <p:sp>
        <p:nvSpPr>
          <p:cNvPr id="282" name="CustomShape 14"/>
          <p:cNvSpPr/>
          <p:nvPr/>
        </p:nvSpPr>
        <p:spPr>
          <a:xfrm>
            <a:off x="8748360" y="5356440"/>
            <a:ext cx="762264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a:solidFill>
                  <a:srgbClr val="ffffff"/>
                </a:solidFill>
                <a:latin typeface="Century Gothic"/>
              </a:rPr>
              <a:t>Price </a:t>
            </a:r>
            <a:endParaRPr b="0" lang="en-GB" sz="1800" spc="-1" strike="noStrike">
              <a:latin typeface="Arial"/>
            </a:endParaRPr>
          </a:p>
          <a:p>
            <a:pPr>
              <a:lnSpc>
                <a:spcPct val="100000"/>
              </a:lnSpc>
            </a:pPr>
            <a:r>
              <a:rPr b="0" lang="en-GB" sz="1800" spc="-1" strike="noStrike">
                <a:solidFill>
                  <a:srgbClr val="ffffff"/>
                </a:solidFill>
                <a:latin typeface="Century Gothic"/>
              </a:rPr>
              <a:t>(Buy Now Box)</a:t>
            </a:r>
            <a:endParaRPr b="0" lang="en-GB" sz="18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3" name="TextShape 1"/>
          <p:cNvSpPr txBox="1"/>
          <p:nvPr/>
        </p:nvSpPr>
        <p:spPr>
          <a:xfrm>
            <a:off x="0" y="0"/>
            <a:ext cx="12191760" cy="735840"/>
          </a:xfrm>
          <a:prstGeom prst="rect">
            <a:avLst/>
          </a:prstGeom>
          <a:noFill/>
          <a:ln>
            <a:noFill/>
          </a:ln>
        </p:spPr>
        <p:txBody>
          <a:bodyPr>
            <a:noAutofit/>
          </a:bodyPr>
          <a:p>
            <a:pPr>
              <a:lnSpc>
                <a:spcPct val="100000"/>
              </a:lnSpc>
            </a:pPr>
            <a:r>
              <a:rPr b="0" lang="en-US" sz="4200" spc="-1" strike="noStrike">
                <a:solidFill>
                  <a:srgbClr val="ebebeb"/>
                </a:solidFill>
                <a:latin typeface="Century Gothic"/>
              </a:rPr>
              <a:t>Frank Reynolds (My Friends…) </a:t>
            </a:r>
            <a:r>
              <a:rPr b="0" lang="en-US" sz="1100" spc="-1" strike="noStrike">
                <a:solidFill>
                  <a:srgbClr val="ebebeb"/>
                </a:solidFill>
                <a:latin typeface="Century Gothic"/>
              </a:rPr>
              <a:t>(Red Box Is  Image)</a:t>
            </a:r>
            <a:endParaRPr b="0" lang="en-US" sz="1100" spc="-1" strike="noStrike">
              <a:solidFill>
                <a:srgbClr val="ffffff"/>
              </a:solidFill>
              <a:latin typeface="Century Gothic"/>
            </a:endParaRPr>
          </a:p>
        </p:txBody>
      </p:sp>
      <p:sp>
        <p:nvSpPr>
          <p:cNvPr id="284" name="TextShape 2"/>
          <p:cNvSpPr txBox="1"/>
          <p:nvPr/>
        </p:nvSpPr>
        <p:spPr>
          <a:xfrm>
            <a:off x="0" y="5990760"/>
            <a:ext cx="12191760" cy="940320"/>
          </a:xfrm>
          <a:prstGeom prst="rect">
            <a:avLst/>
          </a:prstGeom>
          <a:noFill/>
          <a:ln>
            <a:noFill/>
          </a:ln>
        </p:spPr>
        <p:txBody>
          <a:bodyPr>
            <a:normAutofit/>
          </a:bodyPr>
          <a:p>
            <a:pPr>
              <a:lnSpc>
                <a:spcPct val="100000"/>
              </a:lnSpc>
              <a:spcBef>
                <a:spcPts val="1001"/>
              </a:spcBef>
            </a:pPr>
            <a:r>
              <a:rPr b="0" lang="en-US" sz="2000" spc="-1" strike="noStrike">
                <a:solidFill>
                  <a:srgbClr val="ffffff"/>
                </a:solidFill>
                <a:latin typeface="Open Sans"/>
              </a:rPr>
              <a:t>Links to other pages</a:t>
            </a:r>
            <a:endParaRPr b="0" lang="en-US" sz="2000" spc="-1" strike="noStrike">
              <a:solidFill>
                <a:srgbClr val="ffffff"/>
              </a:solidFill>
              <a:latin typeface="Century Gothic"/>
            </a:endParaRPr>
          </a:p>
          <a:p>
            <a:pPr>
              <a:lnSpc>
                <a:spcPct val="100000"/>
              </a:lnSpc>
              <a:spcBef>
                <a:spcPts val="1001"/>
              </a:spcBef>
            </a:pPr>
            <a:r>
              <a:rPr b="0" lang="en-US" sz="2000" spc="-1" strike="noStrike" u="sng">
                <a:solidFill>
                  <a:srgbClr val="00b0f0"/>
                </a:solidFill>
                <a:uFillTx/>
                <a:latin typeface="Open Sans"/>
              </a:rPr>
              <a:t>Loren Ipswitch, Loren Ipswitch, Loren Ipswitch, Loren Ipswitch, </a:t>
            </a:r>
            <a:endParaRPr b="0" lang="en-US" sz="2000" spc="-1" strike="noStrike">
              <a:solidFill>
                <a:srgbClr val="ffffff"/>
              </a:solidFill>
              <a:latin typeface="Century Gothic"/>
            </a:endParaRPr>
          </a:p>
        </p:txBody>
      </p:sp>
      <p:sp>
        <p:nvSpPr>
          <p:cNvPr id="285" name="CustomShape 3"/>
          <p:cNvSpPr/>
          <p:nvPr/>
        </p:nvSpPr>
        <p:spPr>
          <a:xfrm>
            <a:off x="58680" y="3832200"/>
            <a:ext cx="146196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a:solidFill>
                  <a:srgbClr val="ffffff"/>
                </a:solidFill>
                <a:latin typeface="Century Gothic"/>
              </a:rPr>
              <a:t>Name </a:t>
            </a:r>
            <a:endParaRPr b="0" lang="en-GB" sz="1800" spc="-1" strike="noStrike">
              <a:latin typeface="Arial"/>
            </a:endParaRPr>
          </a:p>
          <a:p>
            <a:pPr>
              <a:lnSpc>
                <a:spcPct val="100000"/>
              </a:lnSpc>
            </a:pPr>
            <a:r>
              <a:rPr b="0" lang="en-GB" sz="1800" spc="-1" strike="noStrike">
                <a:solidFill>
                  <a:srgbClr val="ffffff"/>
                </a:solidFill>
                <a:latin typeface="Century Gothic"/>
              </a:rPr>
              <a:t>Description</a:t>
            </a:r>
            <a:endParaRPr b="0" lang="en-GB" sz="1800" spc="-1" strike="noStrike">
              <a:latin typeface="Arial"/>
            </a:endParaRPr>
          </a:p>
        </p:txBody>
      </p:sp>
      <p:sp>
        <p:nvSpPr>
          <p:cNvPr id="286" name="CustomShape 4"/>
          <p:cNvSpPr/>
          <p:nvPr/>
        </p:nvSpPr>
        <p:spPr>
          <a:xfrm>
            <a:off x="0" y="736200"/>
            <a:ext cx="12191760" cy="3646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1" lang="en-GB" sz="1800" spc="-1" strike="noStrike" u="sng">
                <a:solidFill>
                  <a:srgbClr val="ffffff"/>
                </a:solidFill>
                <a:uFillTx/>
                <a:latin typeface="Century Gothic"/>
              </a:rPr>
              <a:t>The Gang</a:t>
            </a:r>
            <a:endParaRPr b="0" lang="en-GB" sz="1800" spc="-1" strike="noStrike">
              <a:latin typeface="Arial"/>
            </a:endParaRPr>
          </a:p>
        </p:txBody>
      </p:sp>
      <p:sp>
        <p:nvSpPr>
          <p:cNvPr id="287" name="CustomShape 5"/>
          <p:cNvSpPr/>
          <p:nvPr/>
        </p:nvSpPr>
        <p:spPr>
          <a:xfrm>
            <a:off x="862560" y="1113480"/>
            <a:ext cx="1316880" cy="1099440"/>
          </a:xfrm>
          <a:prstGeom prst="rect">
            <a:avLst/>
          </a:prstGeom>
          <a:solidFill>
            <a:srgbClr val="b01513"/>
          </a:solidFill>
          <a:ln w="19080">
            <a:solidFill>
              <a:srgbClr val="820f0e"/>
            </a:solidFill>
            <a:round/>
          </a:ln>
        </p:spPr>
        <p:style>
          <a:lnRef idx="0"/>
          <a:fillRef idx="0"/>
          <a:effectRef idx="0"/>
          <a:fontRef idx="minor"/>
        </p:style>
      </p:sp>
      <p:sp>
        <p:nvSpPr>
          <p:cNvPr id="288" name="CustomShape 6"/>
          <p:cNvSpPr/>
          <p:nvPr/>
        </p:nvSpPr>
        <p:spPr>
          <a:xfrm>
            <a:off x="131400" y="2675160"/>
            <a:ext cx="1316880" cy="1099440"/>
          </a:xfrm>
          <a:prstGeom prst="rect">
            <a:avLst/>
          </a:prstGeom>
          <a:solidFill>
            <a:srgbClr val="b01513"/>
          </a:solidFill>
          <a:ln w="19080">
            <a:solidFill>
              <a:srgbClr val="820f0e"/>
            </a:solidFill>
            <a:round/>
          </a:ln>
        </p:spPr>
        <p:style>
          <a:lnRef idx="0"/>
          <a:fillRef idx="0"/>
          <a:effectRef idx="0"/>
          <a:fontRef idx="minor"/>
        </p:style>
      </p:sp>
      <p:sp>
        <p:nvSpPr>
          <p:cNvPr id="289" name="CustomShape 7"/>
          <p:cNvSpPr/>
          <p:nvPr/>
        </p:nvSpPr>
        <p:spPr>
          <a:xfrm>
            <a:off x="1851120" y="2675160"/>
            <a:ext cx="1316880" cy="1099440"/>
          </a:xfrm>
          <a:prstGeom prst="rect">
            <a:avLst/>
          </a:prstGeom>
          <a:solidFill>
            <a:srgbClr val="b01513"/>
          </a:solidFill>
          <a:ln w="19080">
            <a:solidFill>
              <a:srgbClr val="820f0e"/>
            </a:solidFill>
            <a:round/>
          </a:ln>
        </p:spPr>
        <p:style>
          <a:lnRef idx="0"/>
          <a:fillRef idx="0"/>
          <a:effectRef idx="0"/>
          <a:fontRef idx="minor"/>
        </p:style>
      </p:sp>
      <p:sp>
        <p:nvSpPr>
          <p:cNvPr id="290" name="CustomShape 8"/>
          <p:cNvSpPr/>
          <p:nvPr/>
        </p:nvSpPr>
        <p:spPr>
          <a:xfrm>
            <a:off x="4756680" y="1119960"/>
            <a:ext cx="1316880" cy="1099440"/>
          </a:xfrm>
          <a:prstGeom prst="rect">
            <a:avLst/>
          </a:prstGeom>
          <a:solidFill>
            <a:srgbClr val="b01513"/>
          </a:solidFill>
          <a:ln w="19080">
            <a:solidFill>
              <a:srgbClr val="820f0e"/>
            </a:solidFill>
            <a:round/>
          </a:ln>
        </p:spPr>
        <p:style>
          <a:lnRef idx="0"/>
          <a:fillRef idx="0"/>
          <a:effectRef idx="0"/>
          <a:fontRef idx="minor"/>
        </p:style>
      </p:sp>
      <p:sp>
        <p:nvSpPr>
          <p:cNvPr id="291" name="CustomShape 9"/>
          <p:cNvSpPr/>
          <p:nvPr/>
        </p:nvSpPr>
        <p:spPr>
          <a:xfrm>
            <a:off x="3893760" y="2681280"/>
            <a:ext cx="1316880" cy="1099440"/>
          </a:xfrm>
          <a:prstGeom prst="rect">
            <a:avLst/>
          </a:prstGeom>
          <a:solidFill>
            <a:srgbClr val="b01513"/>
          </a:solidFill>
          <a:ln w="19080">
            <a:solidFill>
              <a:srgbClr val="820f0e"/>
            </a:solidFill>
            <a:round/>
          </a:ln>
        </p:spPr>
        <p:style>
          <a:lnRef idx="0"/>
          <a:fillRef idx="0"/>
          <a:effectRef idx="0"/>
          <a:fontRef idx="minor"/>
        </p:style>
      </p:sp>
      <p:sp>
        <p:nvSpPr>
          <p:cNvPr id="292" name="CustomShape 10"/>
          <p:cNvSpPr/>
          <p:nvPr/>
        </p:nvSpPr>
        <p:spPr>
          <a:xfrm>
            <a:off x="5744880" y="2681280"/>
            <a:ext cx="1316880" cy="1099440"/>
          </a:xfrm>
          <a:prstGeom prst="rect">
            <a:avLst/>
          </a:prstGeom>
          <a:solidFill>
            <a:srgbClr val="b01513"/>
          </a:solidFill>
          <a:ln w="19080">
            <a:solidFill>
              <a:srgbClr val="820f0e"/>
            </a:solidFill>
            <a:round/>
          </a:ln>
        </p:spPr>
        <p:style>
          <a:lnRef idx="0"/>
          <a:fillRef idx="0"/>
          <a:effectRef idx="0"/>
          <a:fontRef idx="minor"/>
        </p:style>
      </p:sp>
      <p:sp>
        <p:nvSpPr>
          <p:cNvPr id="293" name="CustomShape 11"/>
          <p:cNvSpPr/>
          <p:nvPr/>
        </p:nvSpPr>
        <p:spPr>
          <a:xfrm>
            <a:off x="2878920" y="1119960"/>
            <a:ext cx="1316880" cy="1099440"/>
          </a:xfrm>
          <a:prstGeom prst="rect">
            <a:avLst/>
          </a:prstGeom>
          <a:solidFill>
            <a:srgbClr val="b01513"/>
          </a:solidFill>
          <a:ln w="19080">
            <a:solidFill>
              <a:srgbClr val="820f0e"/>
            </a:solidFill>
            <a:round/>
          </a:ln>
        </p:spPr>
        <p:style>
          <a:lnRef idx="0"/>
          <a:fillRef idx="0"/>
          <a:effectRef idx="0"/>
          <a:fontRef idx="minor"/>
        </p:style>
      </p:sp>
      <p:sp>
        <p:nvSpPr>
          <p:cNvPr id="294" name="CustomShape 12"/>
          <p:cNvSpPr/>
          <p:nvPr/>
        </p:nvSpPr>
        <p:spPr>
          <a:xfrm>
            <a:off x="6423840" y="1075320"/>
            <a:ext cx="1316880" cy="1099440"/>
          </a:xfrm>
          <a:prstGeom prst="rect">
            <a:avLst/>
          </a:prstGeom>
          <a:solidFill>
            <a:srgbClr val="b01513"/>
          </a:solidFill>
          <a:ln w="19080">
            <a:solidFill>
              <a:srgbClr val="820f0e"/>
            </a:solidFill>
            <a:round/>
          </a:ln>
        </p:spPr>
        <p:style>
          <a:lnRef idx="0"/>
          <a:fillRef idx="0"/>
          <a:effectRef idx="0"/>
          <a:fontRef idx="minor"/>
        </p:style>
      </p:sp>
      <p:sp>
        <p:nvSpPr>
          <p:cNvPr id="295" name="CustomShape 13"/>
          <p:cNvSpPr/>
          <p:nvPr/>
        </p:nvSpPr>
        <p:spPr>
          <a:xfrm>
            <a:off x="7412400" y="2636640"/>
            <a:ext cx="1316880" cy="1099440"/>
          </a:xfrm>
          <a:prstGeom prst="rect">
            <a:avLst/>
          </a:prstGeom>
          <a:solidFill>
            <a:srgbClr val="b01513"/>
          </a:solidFill>
          <a:ln w="19080">
            <a:solidFill>
              <a:srgbClr val="820f0e"/>
            </a:solidFill>
            <a:round/>
          </a:ln>
        </p:spPr>
        <p:style>
          <a:lnRef idx="0"/>
          <a:fillRef idx="0"/>
          <a:effectRef idx="0"/>
          <a:fontRef idx="minor"/>
        </p:style>
      </p:sp>
      <p:sp>
        <p:nvSpPr>
          <p:cNvPr id="296" name="CustomShape 14"/>
          <p:cNvSpPr/>
          <p:nvPr/>
        </p:nvSpPr>
        <p:spPr>
          <a:xfrm>
            <a:off x="10317600" y="1081440"/>
            <a:ext cx="1316880" cy="1099440"/>
          </a:xfrm>
          <a:prstGeom prst="rect">
            <a:avLst/>
          </a:prstGeom>
          <a:solidFill>
            <a:srgbClr val="b01513"/>
          </a:solidFill>
          <a:ln w="19080">
            <a:solidFill>
              <a:srgbClr val="820f0e"/>
            </a:solidFill>
            <a:round/>
          </a:ln>
        </p:spPr>
        <p:style>
          <a:lnRef idx="0"/>
          <a:fillRef idx="0"/>
          <a:effectRef idx="0"/>
          <a:fontRef idx="minor"/>
        </p:style>
      </p:sp>
      <p:sp>
        <p:nvSpPr>
          <p:cNvPr id="297" name="CustomShape 15"/>
          <p:cNvSpPr/>
          <p:nvPr/>
        </p:nvSpPr>
        <p:spPr>
          <a:xfrm>
            <a:off x="9455040" y="2642760"/>
            <a:ext cx="1316880" cy="1099440"/>
          </a:xfrm>
          <a:prstGeom prst="rect">
            <a:avLst/>
          </a:prstGeom>
          <a:solidFill>
            <a:srgbClr val="b01513"/>
          </a:solidFill>
          <a:ln w="19080">
            <a:solidFill>
              <a:srgbClr val="820f0e"/>
            </a:solidFill>
            <a:round/>
          </a:ln>
        </p:spPr>
        <p:style>
          <a:lnRef idx="0"/>
          <a:fillRef idx="0"/>
          <a:effectRef idx="0"/>
          <a:fontRef idx="minor"/>
        </p:style>
      </p:sp>
      <p:sp>
        <p:nvSpPr>
          <p:cNvPr id="298" name="CustomShape 16"/>
          <p:cNvSpPr/>
          <p:nvPr/>
        </p:nvSpPr>
        <p:spPr>
          <a:xfrm>
            <a:off x="8440200" y="1081440"/>
            <a:ext cx="1316880" cy="1099440"/>
          </a:xfrm>
          <a:prstGeom prst="rect">
            <a:avLst/>
          </a:prstGeom>
          <a:solidFill>
            <a:srgbClr val="b01513"/>
          </a:solidFill>
          <a:ln w="19080">
            <a:solidFill>
              <a:srgbClr val="820f0e"/>
            </a:solidFill>
            <a:round/>
          </a:ln>
        </p:spPr>
        <p:style>
          <a:lnRef idx="0"/>
          <a:fillRef idx="0"/>
          <a:effectRef idx="0"/>
          <a:fontRef idx="minor"/>
        </p:style>
      </p:sp>
      <p:sp>
        <p:nvSpPr>
          <p:cNvPr id="299" name="CustomShape 17"/>
          <p:cNvSpPr/>
          <p:nvPr/>
        </p:nvSpPr>
        <p:spPr>
          <a:xfrm>
            <a:off x="1851120" y="3905640"/>
            <a:ext cx="146196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a:solidFill>
                  <a:srgbClr val="ffffff"/>
                </a:solidFill>
                <a:latin typeface="Century Gothic"/>
              </a:rPr>
              <a:t>Name </a:t>
            </a:r>
            <a:endParaRPr b="0" lang="en-GB" sz="1800" spc="-1" strike="noStrike">
              <a:latin typeface="Arial"/>
            </a:endParaRPr>
          </a:p>
          <a:p>
            <a:pPr>
              <a:lnSpc>
                <a:spcPct val="100000"/>
              </a:lnSpc>
            </a:pPr>
            <a:r>
              <a:rPr b="0" lang="en-GB" sz="1800" spc="-1" strike="noStrike">
                <a:solidFill>
                  <a:srgbClr val="ffffff"/>
                </a:solidFill>
                <a:latin typeface="Century Gothic"/>
              </a:rPr>
              <a:t>Description</a:t>
            </a:r>
            <a:endParaRPr b="0" lang="en-GB" sz="1800" spc="-1" strike="noStrike">
              <a:latin typeface="Arial"/>
            </a:endParaRPr>
          </a:p>
        </p:txBody>
      </p:sp>
      <p:sp>
        <p:nvSpPr>
          <p:cNvPr id="300" name="CustomShape 18"/>
          <p:cNvSpPr/>
          <p:nvPr/>
        </p:nvSpPr>
        <p:spPr>
          <a:xfrm>
            <a:off x="3893760" y="3832200"/>
            <a:ext cx="146196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a:solidFill>
                  <a:srgbClr val="ffffff"/>
                </a:solidFill>
                <a:latin typeface="Century Gothic"/>
              </a:rPr>
              <a:t>Name </a:t>
            </a:r>
            <a:endParaRPr b="0" lang="en-GB" sz="1800" spc="-1" strike="noStrike">
              <a:latin typeface="Arial"/>
            </a:endParaRPr>
          </a:p>
          <a:p>
            <a:pPr>
              <a:lnSpc>
                <a:spcPct val="100000"/>
              </a:lnSpc>
            </a:pPr>
            <a:r>
              <a:rPr b="0" lang="en-GB" sz="1800" spc="-1" strike="noStrike">
                <a:solidFill>
                  <a:srgbClr val="ffffff"/>
                </a:solidFill>
                <a:latin typeface="Century Gothic"/>
              </a:rPr>
              <a:t>Description</a:t>
            </a:r>
            <a:endParaRPr b="0" lang="en-GB" sz="1800" spc="-1" strike="noStrike">
              <a:latin typeface="Arial"/>
            </a:endParaRPr>
          </a:p>
        </p:txBody>
      </p:sp>
      <p:sp>
        <p:nvSpPr>
          <p:cNvPr id="301" name="CustomShape 19"/>
          <p:cNvSpPr/>
          <p:nvPr/>
        </p:nvSpPr>
        <p:spPr>
          <a:xfrm>
            <a:off x="5744880" y="3894120"/>
            <a:ext cx="146196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a:solidFill>
                  <a:srgbClr val="ffffff"/>
                </a:solidFill>
                <a:latin typeface="Century Gothic"/>
              </a:rPr>
              <a:t>Name </a:t>
            </a:r>
            <a:endParaRPr b="0" lang="en-GB" sz="1800" spc="-1" strike="noStrike">
              <a:latin typeface="Arial"/>
            </a:endParaRPr>
          </a:p>
          <a:p>
            <a:pPr>
              <a:lnSpc>
                <a:spcPct val="100000"/>
              </a:lnSpc>
            </a:pPr>
            <a:r>
              <a:rPr b="0" lang="en-GB" sz="1800" spc="-1" strike="noStrike">
                <a:solidFill>
                  <a:srgbClr val="ffffff"/>
                </a:solidFill>
                <a:latin typeface="Century Gothic"/>
              </a:rPr>
              <a:t>Description</a:t>
            </a:r>
            <a:endParaRPr b="0" lang="en-GB" sz="1800" spc="-1" strike="noStrike">
              <a:latin typeface="Arial"/>
            </a:endParaRPr>
          </a:p>
        </p:txBody>
      </p:sp>
      <p:sp>
        <p:nvSpPr>
          <p:cNvPr id="302" name="CustomShape 20"/>
          <p:cNvSpPr/>
          <p:nvPr/>
        </p:nvSpPr>
        <p:spPr>
          <a:xfrm>
            <a:off x="7412400" y="3872880"/>
            <a:ext cx="146196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a:solidFill>
                  <a:srgbClr val="ffffff"/>
                </a:solidFill>
                <a:latin typeface="Century Gothic"/>
              </a:rPr>
              <a:t>Name </a:t>
            </a:r>
            <a:endParaRPr b="0" lang="en-GB" sz="1800" spc="-1" strike="noStrike">
              <a:latin typeface="Arial"/>
            </a:endParaRPr>
          </a:p>
          <a:p>
            <a:pPr>
              <a:lnSpc>
                <a:spcPct val="100000"/>
              </a:lnSpc>
            </a:pPr>
            <a:r>
              <a:rPr b="0" lang="en-GB" sz="1800" spc="-1" strike="noStrike">
                <a:solidFill>
                  <a:srgbClr val="ffffff"/>
                </a:solidFill>
                <a:latin typeface="Century Gothic"/>
              </a:rPr>
              <a:t>Description</a:t>
            </a:r>
            <a:endParaRPr b="0" lang="en-GB" sz="1800" spc="-1" strike="noStrike">
              <a:latin typeface="Arial"/>
            </a:endParaRPr>
          </a:p>
        </p:txBody>
      </p:sp>
      <p:sp>
        <p:nvSpPr>
          <p:cNvPr id="303" name="CustomShape 21"/>
          <p:cNvSpPr/>
          <p:nvPr/>
        </p:nvSpPr>
        <p:spPr>
          <a:xfrm>
            <a:off x="9468360" y="3860640"/>
            <a:ext cx="146196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a:solidFill>
                  <a:srgbClr val="ffffff"/>
                </a:solidFill>
                <a:latin typeface="Century Gothic"/>
              </a:rPr>
              <a:t>Name </a:t>
            </a:r>
            <a:endParaRPr b="0" lang="en-GB" sz="1800" spc="-1" strike="noStrike">
              <a:latin typeface="Arial"/>
            </a:endParaRPr>
          </a:p>
          <a:p>
            <a:pPr>
              <a:lnSpc>
                <a:spcPct val="100000"/>
              </a:lnSpc>
            </a:pPr>
            <a:r>
              <a:rPr b="0" lang="en-GB" sz="1800" spc="-1" strike="noStrike">
                <a:solidFill>
                  <a:srgbClr val="ffffff"/>
                </a:solidFill>
                <a:latin typeface="Century Gothic"/>
              </a:rPr>
              <a:t>Description</a:t>
            </a:r>
            <a:endParaRPr b="0" lang="en-GB" sz="1800" spc="-1" strike="noStrike">
              <a:latin typeface="Arial"/>
            </a:endParaRPr>
          </a:p>
        </p:txBody>
      </p:sp>
      <p:sp>
        <p:nvSpPr>
          <p:cNvPr id="304" name="CustomShape 22"/>
          <p:cNvSpPr/>
          <p:nvPr/>
        </p:nvSpPr>
        <p:spPr>
          <a:xfrm>
            <a:off x="10341000" y="2087280"/>
            <a:ext cx="146196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a:solidFill>
                  <a:srgbClr val="ffffff"/>
                </a:solidFill>
                <a:latin typeface="Century Gothic"/>
              </a:rPr>
              <a:t>Name </a:t>
            </a:r>
            <a:endParaRPr b="0" lang="en-GB" sz="1800" spc="-1" strike="noStrike">
              <a:latin typeface="Arial"/>
            </a:endParaRPr>
          </a:p>
          <a:p>
            <a:pPr>
              <a:lnSpc>
                <a:spcPct val="100000"/>
              </a:lnSpc>
            </a:pPr>
            <a:r>
              <a:rPr b="0" lang="en-GB" sz="1800" spc="-1" strike="noStrike">
                <a:solidFill>
                  <a:srgbClr val="ffffff"/>
                </a:solidFill>
                <a:latin typeface="Century Gothic"/>
              </a:rPr>
              <a:t>Description</a:t>
            </a:r>
            <a:endParaRPr b="0" lang="en-GB" sz="1800" spc="-1" strike="noStrike">
              <a:latin typeface="Arial"/>
            </a:endParaRPr>
          </a:p>
        </p:txBody>
      </p:sp>
      <p:sp>
        <p:nvSpPr>
          <p:cNvPr id="305" name="CustomShape 23"/>
          <p:cNvSpPr/>
          <p:nvPr/>
        </p:nvSpPr>
        <p:spPr>
          <a:xfrm>
            <a:off x="8513640" y="2078640"/>
            <a:ext cx="146196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a:solidFill>
                  <a:srgbClr val="ffffff"/>
                </a:solidFill>
                <a:latin typeface="Century Gothic"/>
              </a:rPr>
              <a:t>Name </a:t>
            </a:r>
            <a:endParaRPr b="0" lang="en-GB" sz="1800" spc="-1" strike="noStrike">
              <a:latin typeface="Arial"/>
            </a:endParaRPr>
          </a:p>
          <a:p>
            <a:pPr>
              <a:lnSpc>
                <a:spcPct val="100000"/>
              </a:lnSpc>
            </a:pPr>
            <a:r>
              <a:rPr b="0" lang="en-GB" sz="1800" spc="-1" strike="noStrike">
                <a:solidFill>
                  <a:srgbClr val="ffffff"/>
                </a:solidFill>
                <a:latin typeface="Century Gothic"/>
              </a:rPr>
              <a:t>Description</a:t>
            </a:r>
            <a:endParaRPr b="0" lang="en-GB" sz="1800" spc="-1" strike="noStrike">
              <a:latin typeface="Arial"/>
            </a:endParaRPr>
          </a:p>
        </p:txBody>
      </p:sp>
      <p:sp>
        <p:nvSpPr>
          <p:cNvPr id="306" name="CustomShape 24"/>
          <p:cNvSpPr/>
          <p:nvPr/>
        </p:nvSpPr>
        <p:spPr>
          <a:xfrm>
            <a:off x="6476400" y="2099520"/>
            <a:ext cx="146196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a:solidFill>
                  <a:srgbClr val="ffffff"/>
                </a:solidFill>
                <a:latin typeface="Century Gothic"/>
              </a:rPr>
              <a:t>Name </a:t>
            </a:r>
            <a:endParaRPr b="0" lang="en-GB" sz="1800" spc="-1" strike="noStrike">
              <a:latin typeface="Arial"/>
            </a:endParaRPr>
          </a:p>
          <a:p>
            <a:pPr>
              <a:lnSpc>
                <a:spcPct val="100000"/>
              </a:lnSpc>
            </a:pPr>
            <a:r>
              <a:rPr b="0" lang="en-GB" sz="1800" spc="-1" strike="noStrike">
                <a:solidFill>
                  <a:srgbClr val="ffffff"/>
                </a:solidFill>
                <a:latin typeface="Century Gothic"/>
              </a:rPr>
              <a:t>Description</a:t>
            </a:r>
            <a:endParaRPr b="0" lang="en-GB" sz="1800" spc="-1" strike="noStrike">
              <a:latin typeface="Arial"/>
            </a:endParaRPr>
          </a:p>
        </p:txBody>
      </p:sp>
      <p:sp>
        <p:nvSpPr>
          <p:cNvPr id="307" name="CustomShape 25"/>
          <p:cNvSpPr/>
          <p:nvPr/>
        </p:nvSpPr>
        <p:spPr>
          <a:xfrm>
            <a:off x="4742280" y="2025720"/>
            <a:ext cx="146196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a:solidFill>
                  <a:srgbClr val="ffffff"/>
                </a:solidFill>
                <a:latin typeface="Century Gothic"/>
              </a:rPr>
              <a:t>Name </a:t>
            </a:r>
            <a:endParaRPr b="0" lang="en-GB" sz="1800" spc="-1" strike="noStrike">
              <a:latin typeface="Arial"/>
            </a:endParaRPr>
          </a:p>
          <a:p>
            <a:pPr>
              <a:lnSpc>
                <a:spcPct val="100000"/>
              </a:lnSpc>
            </a:pPr>
            <a:r>
              <a:rPr b="0" lang="en-GB" sz="1800" spc="-1" strike="noStrike">
                <a:solidFill>
                  <a:srgbClr val="ffffff"/>
                </a:solidFill>
                <a:latin typeface="Century Gothic"/>
              </a:rPr>
              <a:t>Description</a:t>
            </a:r>
            <a:endParaRPr b="0" lang="en-GB" sz="1800" spc="-1" strike="noStrike">
              <a:latin typeface="Arial"/>
            </a:endParaRPr>
          </a:p>
        </p:txBody>
      </p:sp>
      <p:sp>
        <p:nvSpPr>
          <p:cNvPr id="308" name="CustomShape 26"/>
          <p:cNvSpPr/>
          <p:nvPr/>
        </p:nvSpPr>
        <p:spPr>
          <a:xfrm>
            <a:off x="2964960" y="2085480"/>
            <a:ext cx="146196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a:solidFill>
                  <a:srgbClr val="ffffff"/>
                </a:solidFill>
                <a:latin typeface="Century Gothic"/>
              </a:rPr>
              <a:t>Name </a:t>
            </a:r>
            <a:endParaRPr b="0" lang="en-GB" sz="1800" spc="-1" strike="noStrike">
              <a:latin typeface="Arial"/>
            </a:endParaRPr>
          </a:p>
          <a:p>
            <a:pPr>
              <a:lnSpc>
                <a:spcPct val="100000"/>
              </a:lnSpc>
            </a:pPr>
            <a:r>
              <a:rPr b="0" lang="en-GB" sz="1800" spc="-1" strike="noStrike">
                <a:solidFill>
                  <a:srgbClr val="ffffff"/>
                </a:solidFill>
                <a:latin typeface="Century Gothic"/>
              </a:rPr>
              <a:t>Description</a:t>
            </a:r>
            <a:endParaRPr b="0" lang="en-GB" sz="1800" spc="-1" strike="noStrike">
              <a:latin typeface="Arial"/>
            </a:endParaRPr>
          </a:p>
        </p:txBody>
      </p:sp>
      <p:sp>
        <p:nvSpPr>
          <p:cNvPr id="309" name="CustomShape 27"/>
          <p:cNvSpPr/>
          <p:nvPr/>
        </p:nvSpPr>
        <p:spPr>
          <a:xfrm>
            <a:off x="792720" y="2053440"/>
            <a:ext cx="146196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a:solidFill>
                  <a:srgbClr val="ffffff"/>
                </a:solidFill>
                <a:latin typeface="Century Gothic"/>
              </a:rPr>
              <a:t>Name </a:t>
            </a:r>
            <a:endParaRPr b="0" lang="en-GB" sz="1800" spc="-1" strike="noStrike">
              <a:latin typeface="Arial"/>
            </a:endParaRPr>
          </a:p>
          <a:p>
            <a:pPr>
              <a:lnSpc>
                <a:spcPct val="100000"/>
              </a:lnSpc>
            </a:pPr>
            <a:r>
              <a:rPr b="0" lang="en-GB" sz="1800" spc="-1" strike="noStrike">
                <a:solidFill>
                  <a:srgbClr val="ffffff"/>
                </a:solidFill>
                <a:latin typeface="Century Gothic"/>
              </a:rPr>
              <a:t>Description</a:t>
            </a:r>
            <a:endParaRPr b="0" lang="en-GB" sz="18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0" name="TextShape 1"/>
          <p:cNvSpPr txBox="1"/>
          <p:nvPr/>
        </p:nvSpPr>
        <p:spPr>
          <a:xfrm>
            <a:off x="0" y="0"/>
            <a:ext cx="12191760" cy="735840"/>
          </a:xfrm>
          <a:prstGeom prst="rect">
            <a:avLst/>
          </a:prstGeom>
          <a:noFill/>
          <a:ln>
            <a:noFill/>
          </a:ln>
        </p:spPr>
        <p:txBody>
          <a:bodyPr>
            <a:noAutofit/>
          </a:bodyPr>
          <a:p>
            <a:pPr>
              <a:lnSpc>
                <a:spcPct val="100000"/>
              </a:lnSpc>
            </a:pPr>
            <a:r>
              <a:rPr b="0" lang="en-US" sz="4200" spc="-1" strike="noStrike">
                <a:solidFill>
                  <a:srgbClr val="ebebeb"/>
                </a:solidFill>
                <a:latin typeface="Century Gothic"/>
              </a:rPr>
              <a:t>Frank Reynolds (Where I Work)</a:t>
            </a:r>
            <a:endParaRPr b="0" lang="en-US" sz="4200" spc="-1" strike="noStrike">
              <a:solidFill>
                <a:srgbClr val="ffffff"/>
              </a:solidFill>
              <a:latin typeface="Century Gothic"/>
            </a:endParaRPr>
          </a:p>
        </p:txBody>
      </p:sp>
      <p:sp>
        <p:nvSpPr>
          <p:cNvPr id="311" name="TextShape 2"/>
          <p:cNvSpPr txBox="1"/>
          <p:nvPr/>
        </p:nvSpPr>
        <p:spPr>
          <a:xfrm>
            <a:off x="0" y="5913000"/>
            <a:ext cx="12191760" cy="944640"/>
          </a:xfrm>
          <a:prstGeom prst="rect">
            <a:avLst/>
          </a:prstGeom>
          <a:noFill/>
          <a:ln>
            <a:noFill/>
          </a:ln>
        </p:spPr>
        <p:txBody>
          <a:bodyPr>
            <a:normAutofit/>
          </a:bodyPr>
          <a:p>
            <a:pPr>
              <a:lnSpc>
                <a:spcPct val="100000"/>
              </a:lnSpc>
              <a:spcBef>
                <a:spcPts val="1001"/>
              </a:spcBef>
            </a:pPr>
            <a:r>
              <a:rPr b="0" lang="en-US" sz="2000" spc="-1" strike="noStrike">
                <a:solidFill>
                  <a:srgbClr val="ffffff"/>
                </a:solidFill>
                <a:latin typeface="Open Sans"/>
              </a:rPr>
              <a:t>Links to other pages</a:t>
            </a:r>
            <a:endParaRPr b="0" lang="en-US" sz="2000" spc="-1" strike="noStrike">
              <a:solidFill>
                <a:srgbClr val="ffffff"/>
              </a:solidFill>
              <a:latin typeface="Century Gothic"/>
            </a:endParaRPr>
          </a:p>
          <a:p>
            <a:pPr>
              <a:lnSpc>
                <a:spcPct val="100000"/>
              </a:lnSpc>
              <a:spcBef>
                <a:spcPts val="1001"/>
              </a:spcBef>
            </a:pPr>
            <a:r>
              <a:rPr b="0" lang="en-US" sz="2000" spc="-1" strike="noStrike" u="sng">
                <a:solidFill>
                  <a:srgbClr val="00b0f0"/>
                </a:solidFill>
                <a:uFillTx/>
                <a:latin typeface="Open Sans"/>
              </a:rPr>
              <a:t>Loren Ipswitch, Loren Ipswitch, Loren Ipswitch, Loren Ipswitch, </a:t>
            </a:r>
            <a:endParaRPr b="0" lang="en-US" sz="2000" spc="-1" strike="noStrike">
              <a:solidFill>
                <a:srgbClr val="ffffff"/>
              </a:solidFill>
              <a:latin typeface="Century Gothic"/>
            </a:endParaRPr>
          </a:p>
        </p:txBody>
      </p:sp>
      <p:sp>
        <p:nvSpPr>
          <p:cNvPr id="312" name="CustomShape 3"/>
          <p:cNvSpPr/>
          <p:nvPr/>
        </p:nvSpPr>
        <p:spPr>
          <a:xfrm>
            <a:off x="3103920" y="655560"/>
            <a:ext cx="5628600" cy="2818440"/>
          </a:xfrm>
          <a:prstGeom prst="rect">
            <a:avLst/>
          </a:prstGeom>
          <a:solidFill>
            <a:srgbClr val="b01513"/>
          </a:solidFill>
          <a:ln w="19080">
            <a:solidFill>
              <a:srgbClr val="820f0e"/>
            </a:solidFill>
            <a:round/>
          </a:ln>
        </p:spPr>
        <p:style>
          <a:lnRef idx="0"/>
          <a:fillRef idx="0"/>
          <a:effectRef idx="0"/>
          <a:fontRef idx="minor"/>
        </p:style>
      </p:sp>
      <p:sp>
        <p:nvSpPr>
          <p:cNvPr id="313" name="CustomShape 4"/>
          <p:cNvSpPr/>
          <p:nvPr/>
        </p:nvSpPr>
        <p:spPr>
          <a:xfrm>
            <a:off x="0" y="3677760"/>
            <a:ext cx="12191760" cy="20106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a:solidFill>
                  <a:srgbClr val="ffffff"/>
                </a:solidFill>
                <a:latin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a:t>
            </a:r>
            <a:endParaRPr b="0" lang="en-GB" sz="1800" spc="-1" strike="noStrike">
              <a:latin typeface="Arial"/>
            </a:endParaRPr>
          </a:p>
        </p:txBody>
      </p:sp>
      <p:sp>
        <p:nvSpPr>
          <p:cNvPr id="314" name="CustomShape 5"/>
          <p:cNvSpPr/>
          <p:nvPr/>
        </p:nvSpPr>
        <p:spPr>
          <a:xfrm>
            <a:off x="4591080" y="1735920"/>
            <a:ext cx="3009240" cy="3646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a:solidFill>
                  <a:srgbClr val="ffffff"/>
                </a:solidFill>
                <a:latin typeface="Century Gothic"/>
              </a:rPr>
              <a:t>Basic Image Of Location</a:t>
            </a:r>
            <a:endParaRPr b="0" lang="en-GB" sz="18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5" name="TextShape 1"/>
          <p:cNvSpPr txBox="1"/>
          <p:nvPr/>
        </p:nvSpPr>
        <p:spPr>
          <a:xfrm>
            <a:off x="646200" y="452880"/>
            <a:ext cx="9404280" cy="1400040"/>
          </a:xfrm>
          <a:prstGeom prst="rect">
            <a:avLst/>
          </a:prstGeom>
          <a:noFill/>
          <a:ln>
            <a:noFill/>
          </a:ln>
        </p:spPr>
        <p:txBody>
          <a:bodyPr>
            <a:noAutofit/>
          </a:bodyPr>
          <a:p>
            <a:pPr>
              <a:lnSpc>
                <a:spcPct val="100000"/>
              </a:lnSpc>
            </a:pPr>
            <a:r>
              <a:rPr b="0" lang="en-US" sz="4200" spc="-1" strike="noStrike">
                <a:solidFill>
                  <a:srgbClr val="ebebeb"/>
                </a:solidFill>
                <a:latin typeface="Century Gothic"/>
              </a:rPr>
              <a:t>Task 3</a:t>
            </a:r>
            <a:br/>
            <a:r>
              <a:rPr b="0" lang="en-US" sz="4200" spc="-1" strike="noStrike">
                <a:solidFill>
                  <a:srgbClr val="ebebeb"/>
                </a:solidFill>
                <a:latin typeface="Century Gothic"/>
              </a:rPr>
              <a:t>Website design</a:t>
            </a:r>
            <a:br/>
            <a:endParaRPr b="0" lang="en-US" sz="42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6" name="TextShape 1"/>
          <p:cNvSpPr txBox="1"/>
          <p:nvPr/>
        </p:nvSpPr>
        <p:spPr>
          <a:xfrm>
            <a:off x="792000" y="2880000"/>
            <a:ext cx="9648000" cy="602280"/>
          </a:xfrm>
          <a:prstGeom prst="rect">
            <a:avLst/>
          </a:prstGeom>
          <a:noFill/>
          <a:ln>
            <a:noFill/>
          </a:ln>
        </p:spPr>
        <p:txBody>
          <a:bodyPr lIns="90000" rIns="90000" tIns="45000" bIns="45000">
            <a:spAutoFit/>
          </a:bodyPr>
          <a:p>
            <a:r>
              <a:rPr b="0" lang="en-GB" sz="1800" spc="-1" strike="noStrike">
                <a:solidFill>
                  <a:srgbClr val="ffffff"/>
                </a:solidFill>
                <a:latin typeface="Arial"/>
              </a:rPr>
              <a:t>Here are a collection of screenshots from my site, some images are the site zoomed out to show more of the site but no pages scroll horizontally, only vertically.</a:t>
            </a:r>
            <a:endParaRPr b="0" lang="en-GB" sz="1800" spc="-1" strike="noStrike">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17" name="" descr=""/>
          <p:cNvPicPr/>
          <p:nvPr/>
        </p:nvPicPr>
        <p:blipFill>
          <a:blip r:embed="rId1"/>
          <a:stretch/>
        </p:blipFill>
        <p:spPr>
          <a:xfrm>
            <a:off x="20160" y="14760"/>
            <a:ext cx="12191400" cy="6857640"/>
          </a:xfrm>
          <a:prstGeom prst="rect">
            <a:avLst/>
          </a:prstGeom>
          <a:ln>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18" name="" descr=""/>
          <p:cNvPicPr/>
          <p:nvPr/>
        </p:nvPicPr>
        <p:blipFill>
          <a:blip r:embed="rId1"/>
          <a:stretch/>
        </p:blipFill>
        <p:spPr>
          <a:xfrm>
            <a:off x="20160" y="14760"/>
            <a:ext cx="12191400" cy="6857640"/>
          </a:xfrm>
          <a:prstGeom prst="rect">
            <a:avLst/>
          </a:prstGeom>
          <a:ln>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TextShape 1"/>
          <p:cNvSpPr txBox="1"/>
          <p:nvPr/>
        </p:nvSpPr>
        <p:spPr>
          <a:xfrm>
            <a:off x="1393560" y="2728800"/>
            <a:ext cx="9404280" cy="1400040"/>
          </a:xfrm>
          <a:prstGeom prst="rect">
            <a:avLst/>
          </a:prstGeom>
          <a:noFill/>
          <a:ln>
            <a:noFill/>
          </a:ln>
        </p:spPr>
        <p:txBody>
          <a:bodyPr>
            <a:noAutofit/>
          </a:bodyPr>
          <a:p>
            <a:pPr algn="ctr">
              <a:lnSpc>
                <a:spcPct val="100000"/>
              </a:lnSpc>
            </a:pPr>
            <a:r>
              <a:rPr b="0" lang="en-US" sz="6600" spc="-1" strike="noStrike">
                <a:solidFill>
                  <a:srgbClr val="ebebeb"/>
                </a:solidFill>
                <a:latin typeface="Century Gothic"/>
              </a:rPr>
              <a:t>TASK 1</a:t>
            </a:r>
            <a:endParaRPr b="0" lang="en-US" sz="66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19" name="" descr=""/>
          <p:cNvPicPr/>
          <p:nvPr/>
        </p:nvPicPr>
        <p:blipFill>
          <a:blip r:embed="rId1"/>
          <a:stretch/>
        </p:blipFill>
        <p:spPr>
          <a:xfrm>
            <a:off x="20160" y="14760"/>
            <a:ext cx="12191400" cy="6857640"/>
          </a:xfrm>
          <a:prstGeom prst="rect">
            <a:avLst/>
          </a:prstGeom>
          <a:ln>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20" name="" descr=""/>
          <p:cNvPicPr/>
          <p:nvPr/>
        </p:nvPicPr>
        <p:blipFill>
          <a:blip r:embed="rId1"/>
          <a:stretch/>
        </p:blipFill>
        <p:spPr>
          <a:xfrm>
            <a:off x="20160" y="14760"/>
            <a:ext cx="12191400" cy="6857640"/>
          </a:xfrm>
          <a:prstGeom prst="rect">
            <a:avLst/>
          </a:prstGeom>
          <a:ln>
            <a:noFill/>
          </a:ln>
        </p:spPr>
      </p:pic>
      <p:pic>
        <p:nvPicPr>
          <p:cNvPr id="321" name="" descr=""/>
          <p:cNvPicPr/>
          <p:nvPr/>
        </p:nvPicPr>
        <p:blipFill>
          <a:blip r:embed="rId2"/>
          <a:stretch/>
        </p:blipFill>
        <p:spPr>
          <a:xfrm>
            <a:off x="5472000" y="14760"/>
            <a:ext cx="6713640" cy="3776400"/>
          </a:xfrm>
          <a:prstGeom prst="rect">
            <a:avLst/>
          </a:prstGeom>
          <a:ln>
            <a:noFill/>
          </a:ln>
        </p:spPr>
      </p:pic>
      <p:pic>
        <p:nvPicPr>
          <p:cNvPr id="322" name="" descr=""/>
          <p:cNvPicPr/>
          <p:nvPr/>
        </p:nvPicPr>
        <p:blipFill>
          <a:blip r:embed="rId3"/>
          <a:stretch/>
        </p:blipFill>
        <p:spPr>
          <a:xfrm>
            <a:off x="6120000" y="3445920"/>
            <a:ext cx="6091560" cy="3426480"/>
          </a:xfrm>
          <a:prstGeom prst="rect">
            <a:avLst/>
          </a:prstGeom>
          <a:ln>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23" name="" descr=""/>
          <p:cNvPicPr/>
          <p:nvPr/>
        </p:nvPicPr>
        <p:blipFill>
          <a:blip r:embed="rId1"/>
          <a:stretch/>
        </p:blipFill>
        <p:spPr>
          <a:xfrm>
            <a:off x="20160" y="14760"/>
            <a:ext cx="12191400" cy="6857640"/>
          </a:xfrm>
          <a:prstGeom prst="rect">
            <a:avLst/>
          </a:prstGeom>
          <a:ln>
            <a:noFill/>
          </a:ln>
        </p:spPr>
      </p:pic>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24" name="" descr=""/>
          <p:cNvPicPr/>
          <p:nvPr/>
        </p:nvPicPr>
        <p:blipFill>
          <a:blip r:embed="rId1"/>
          <a:stretch/>
        </p:blipFill>
        <p:spPr>
          <a:xfrm>
            <a:off x="20160" y="14760"/>
            <a:ext cx="12191400" cy="6857640"/>
          </a:xfrm>
          <a:prstGeom prst="rect">
            <a:avLst/>
          </a:prstGeom>
          <a:ln>
            <a:noFill/>
          </a:ln>
        </p:spPr>
      </p:pic>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TextShape 1"/>
          <p:cNvSpPr txBox="1"/>
          <p:nvPr/>
        </p:nvSpPr>
        <p:spPr>
          <a:xfrm>
            <a:off x="144000" y="1368000"/>
            <a:ext cx="9144000" cy="771480"/>
          </a:xfrm>
          <a:prstGeom prst="rect">
            <a:avLst/>
          </a:prstGeom>
          <a:noFill/>
          <a:ln>
            <a:noFill/>
          </a:ln>
        </p:spPr>
        <p:txBody>
          <a:bodyPr lIns="90000" rIns="90000" tIns="45000" bIns="45000">
            <a:spAutoFit/>
          </a:bodyPr>
          <a:p>
            <a:r>
              <a:rPr b="0" lang="en-GB" sz="4800" spc="-1" strike="noStrike">
                <a:solidFill>
                  <a:srgbClr val="ffffff"/>
                </a:solidFill>
                <a:latin typeface="Arial"/>
              </a:rPr>
              <a:t>Task 4</a:t>
            </a:r>
            <a:endParaRPr b="0" lang="en-GB" sz="48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6" name="TextShape 1"/>
          <p:cNvSpPr txBox="1"/>
          <p:nvPr/>
        </p:nvSpPr>
        <p:spPr>
          <a:xfrm>
            <a:off x="387720" y="216000"/>
            <a:ext cx="9404280" cy="771120"/>
          </a:xfrm>
          <a:prstGeom prst="rect">
            <a:avLst/>
          </a:prstGeom>
          <a:noFill/>
          <a:ln>
            <a:noFill/>
          </a:ln>
        </p:spPr>
        <p:txBody>
          <a:bodyPr>
            <a:noAutofit/>
          </a:bodyPr>
          <a:p>
            <a:pPr>
              <a:lnSpc>
                <a:spcPct val="100000"/>
              </a:lnSpc>
            </a:pPr>
            <a:r>
              <a:rPr b="0" lang="en-US" sz="4200" spc="-1" strike="noStrike">
                <a:solidFill>
                  <a:srgbClr val="ebebeb"/>
                </a:solidFill>
                <a:latin typeface="Century Gothic"/>
              </a:rPr>
              <a:t>Task 4</a:t>
            </a:r>
            <a:br/>
            <a:br/>
            <a:r>
              <a:rPr b="0" lang="en-US" sz="2400" spc="-1" strike="noStrike">
                <a:solidFill>
                  <a:srgbClr val="ebebeb"/>
                </a:solidFill>
                <a:latin typeface="Century Gothic"/>
              </a:rPr>
              <a:t>what do they like about the design? </a:t>
            </a:r>
            <a:br/>
            <a:r>
              <a:rPr b="0" lang="en-US" sz="2400" spc="-1" strike="noStrike">
                <a:solidFill>
                  <a:srgbClr val="ebebeb"/>
                </a:solidFill>
                <a:latin typeface="Century Gothic"/>
              </a:rPr>
              <a:t>I really like how simple it is</a:t>
            </a:r>
            <a:br/>
            <a:r>
              <a:rPr b="0" lang="en-US" sz="2400" spc="-1" strike="noStrike">
                <a:solidFill>
                  <a:srgbClr val="ebebeb"/>
                </a:solidFill>
                <a:latin typeface="Century Gothic"/>
              </a:rPr>
              <a:t>It’s easy to understand</a:t>
            </a:r>
            <a:br/>
            <a:r>
              <a:rPr b="0" lang="en-US" sz="2400" spc="-1" strike="noStrike">
                <a:solidFill>
                  <a:srgbClr val="ebebeb"/>
                </a:solidFill>
                <a:latin typeface="Century Gothic"/>
              </a:rPr>
              <a:t>no loud music or jump scares?</a:t>
            </a:r>
            <a:br/>
            <a:br/>
            <a:r>
              <a:rPr b="0" lang="en-US" sz="2400" spc="-1" strike="noStrike">
                <a:solidFill>
                  <a:srgbClr val="ebebeb"/>
                </a:solidFill>
                <a:latin typeface="Century Gothic"/>
              </a:rPr>
              <a:t>what’s missing that they would like to see?</a:t>
            </a:r>
            <a:br/>
            <a:r>
              <a:rPr b="0" lang="en-US" sz="2400" spc="-1" strike="noStrike">
                <a:solidFill>
                  <a:srgbClr val="ebebeb"/>
                </a:solidFill>
                <a:latin typeface="Century Gothic"/>
              </a:rPr>
              <a:t>No videos</a:t>
            </a:r>
            <a:br/>
            <a:r>
              <a:rPr b="0" lang="en-US" sz="2400" spc="-1" strike="noStrike">
                <a:solidFill>
                  <a:srgbClr val="ebebeb"/>
                </a:solidFill>
                <a:latin typeface="Century Gothic"/>
              </a:rPr>
              <a:t>Lack of sound</a:t>
            </a:r>
            <a:br/>
            <a:r>
              <a:rPr b="0" lang="en-US" sz="2400" spc="-1" strike="noStrike">
                <a:solidFill>
                  <a:srgbClr val="ebebeb"/>
                </a:solidFill>
                <a:latin typeface="Century Gothic"/>
              </a:rPr>
              <a:t>not much interactivity </a:t>
            </a:r>
            <a:br/>
            <a:br/>
            <a:r>
              <a:rPr b="0" lang="en-US" sz="2400" spc="-1" strike="noStrike">
                <a:solidFill>
                  <a:srgbClr val="ebebeb"/>
                </a:solidFill>
                <a:latin typeface="Century Gothic"/>
              </a:rPr>
              <a:t>what else would they suggest, e.g., particular colours, layout, etc.?</a:t>
            </a:r>
            <a:br/>
            <a:r>
              <a:rPr b="0" lang="en-US" sz="2400" spc="-1" strike="noStrike">
                <a:solidFill>
                  <a:srgbClr val="ebebeb"/>
                </a:solidFill>
                <a:latin typeface="Century Gothic"/>
              </a:rPr>
              <a:t>White background is a bit bland</a:t>
            </a:r>
            <a:br/>
            <a:r>
              <a:rPr b="0" lang="en-US" sz="2400" spc="-1" strike="noStrike">
                <a:solidFill>
                  <a:srgbClr val="ebebeb"/>
                </a:solidFill>
                <a:latin typeface="Century Gothic"/>
              </a:rPr>
              <a:t>maybe find a better way to show navigation </a:t>
            </a:r>
            <a:br/>
            <a:endParaRPr b="0" lang="en-US" sz="24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7" name="TextShape 1"/>
          <p:cNvSpPr txBox="1"/>
          <p:nvPr/>
        </p:nvSpPr>
        <p:spPr>
          <a:xfrm>
            <a:off x="446400" y="504000"/>
            <a:ext cx="10137600" cy="5869080"/>
          </a:xfrm>
          <a:prstGeom prst="rect">
            <a:avLst/>
          </a:prstGeom>
          <a:noFill/>
          <a:ln>
            <a:noFill/>
          </a:ln>
        </p:spPr>
        <p:txBody>
          <a:bodyPr lIns="90000" rIns="90000" tIns="45000" bIns="45000">
            <a:spAutoFit/>
          </a:bodyPr>
          <a:p>
            <a:r>
              <a:rPr b="1" lang="en-GB" sz="4800" spc="-1" strike="noStrike">
                <a:solidFill>
                  <a:srgbClr val="ffffff"/>
                </a:solidFill>
                <a:latin typeface="Arial"/>
              </a:rPr>
              <a:t>Task 4.2</a:t>
            </a:r>
            <a:endParaRPr b="0" lang="en-GB" sz="4800" spc="-1" strike="noStrike">
              <a:latin typeface="Arial"/>
            </a:endParaRPr>
          </a:p>
          <a:p>
            <a:endParaRPr b="0" lang="en-GB" sz="4800" spc="-1" strike="noStrike">
              <a:latin typeface="Arial"/>
            </a:endParaRPr>
          </a:p>
          <a:p>
            <a:r>
              <a:rPr b="1" lang="en-GB" sz="2400" spc="-1" strike="noStrike">
                <a:solidFill>
                  <a:srgbClr val="ffffff"/>
                </a:solidFill>
                <a:latin typeface="Arial"/>
              </a:rPr>
              <a:t>4.2 Automatic evaluation of code against W3C </a:t>
            </a:r>
            <a:endParaRPr b="0" lang="en-GB" sz="2400" spc="-1" strike="noStrike">
              <a:latin typeface="Arial"/>
            </a:endParaRPr>
          </a:p>
          <a:p>
            <a:r>
              <a:rPr b="0" lang="en-GB" sz="2400" spc="-1" strike="noStrike">
                <a:solidFill>
                  <a:srgbClr val="ffffff"/>
                </a:solidFill>
                <a:latin typeface="Arial"/>
              </a:rPr>
              <a:t>Test your HTML pages against: https://validator.w3.org/#validate_by_upload </a:t>
            </a:r>
            <a:endParaRPr b="0" lang="en-GB" sz="2400" spc="-1" strike="noStrike">
              <a:latin typeface="Arial"/>
            </a:endParaRPr>
          </a:p>
          <a:p>
            <a:r>
              <a:rPr b="0" lang="en-GB" sz="2400" spc="-1" strike="noStrike">
                <a:solidFill>
                  <a:srgbClr val="ffffff"/>
                </a:solidFill>
                <a:latin typeface="Arial"/>
              </a:rPr>
              <a:t>Test your CSS file against: https://jigsaw.w3.org/css-validator/#validate_by_upload </a:t>
            </a:r>
            <a:endParaRPr b="0" lang="en-GB" sz="2400" spc="-1" strike="noStrike">
              <a:latin typeface="Arial"/>
            </a:endParaRPr>
          </a:p>
          <a:p>
            <a:r>
              <a:rPr b="0" lang="en-GB" sz="2400" spc="-1" strike="noStrike">
                <a:solidFill>
                  <a:srgbClr val="ffffff"/>
                </a:solidFill>
                <a:latin typeface="Arial"/>
              </a:rPr>
              <a:t>Provide a short report of your results in </a:t>
            </a:r>
            <a:r>
              <a:rPr b="1" lang="en-GB" sz="2400" spc="-1" strike="noStrike">
                <a:solidFill>
                  <a:srgbClr val="ffffff"/>
                </a:solidFill>
                <a:latin typeface="Arial"/>
              </a:rPr>
              <a:t>CE154_assignment_1.doc </a:t>
            </a:r>
            <a:r>
              <a:rPr b="0" lang="en-GB" sz="2400" spc="-1" strike="noStrike">
                <a:solidFill>
                  <a:srgbClr val="ffffff"/>
                </a:solidFill>
                <a:latin typeface="Arial"/>
              </a:rPr>
              <a:t>under Task 4.2. You may wish to fix any bugs in the code and rerun the evaluation (if so, provide a log of bugs you fixed). </a:t>
            </a:r>
            <a:endParaRPr b="0" lang="en-GB" sz="2400" spc="-1" strike="noStrike">
              <a:latin typeface="Arial"/>
            </a:endParaRPr>
          </a:p>
          <a:p>
            <a:endParaRPr b="0" lang="en-GB" sz="2400" spc="-1" strike="noStrike">
              <a:latin typeface="Arial"/>
            </a:endParaRPr>
          </a:p>
          <a:p>
            <a:r>
              <a:rPr b="0" lang="en-GB" sz="2400" spc="-1" strike="noStrike">
                <a:solidFill>
                  <a:srgbClr val="ffffff"/>
                </a:solidFill>
                <a:latin typeface="Arial"/>
              </a:rPr>
              <a:t>For the main errors it was silly little errors missed such as closing the &lt;Div&gt; tags as well as a few issues with body tag as well. There was also an issue with the &lt;HTML&gt; tag but I changed that to &lt;!DOCTYPE html&gt;. Other than that there wasnt many other errors</a:t>
            </a:r>
            <a:endParaRPr b="0" lang="en-GB" sz="2400" spc="-1" strike="noStrike">
              <a:latin typeface="Arial"/>
            </a:endParaRPr>
          </a:p>
          <a:p>
            <a:endParaRPr b="0" lang="en-GB" sz="2400" spc="-1" strike="noStrike">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8" name="TextShape 1"/>
          <p:cNvSpPr txBox="1"/>
          <p:nvPr/>
        </p:nvSpPr>
        <p:spPr>
          <a:xfrm>
            <a:off x="144000" y="288000"/>
            <a:ext cx="3024000" cy="6480000"/>
          </a:xfrm>
          <a:prstGeom prst="rect">
            <a:avLst/>
          </a:prstGeom>
          <a:noFill/>
          <a:ln>
            <a:noFill/>
          </a:ln>
        </p:spPr>
        <p:txBody>
          <a:bodyPr lIns="90000" rIns="90000" tIns="45000" bIns="45000">
            <a:spAutoFit/>
          </a:bodyPr>
          <a:p>
            <a:r>
              <a:rPr b="1" lang="en-GB" sz="1150" spc="-1" strike="noStrike">
                <a:solidFill>
                  <a:srgbClr val="ffffff"/>
                </a:solidFill>
                <a:latin typeface="Arial"/>
              </a:rPr>
              <a:t>4.3 Self appraisal </a:t>
            </a:r>
            <a:endParaRPr b="0" lang="en-GB" sz="1150" spc="-1" strike="noStrike">
              <a:latin typeface="Arial"/>
            </a:endParaRPr>
          </a:p>
          <a:p>
            <a:r>
              <a:rPr b="0" lang="en-GB" sz="1150" spc="-1" strike="noStrike">
                <a:solidFill>
                  <a:srgbClr val="ffffff"/>
                </a:solidFill>
                <a:latin typeface="Arial"/>
              </a:rPr>
              <a:t>Consider how you would like to change your design, what limitations are you facing, what CSS techniques do you need to learn, etc. </a:t>
            </a:r>
            <a:endParaRPr b="0" lang="en-GB" sz="1150" spc="-1" strike="noStrike">
              <a:latin typeface="Arial"/>
            </a:endParaRPr>
          </a:p>
          <a:p>
            <a:r>
              <a:rPr b="0" lang="en-GB" sz="1150" spc="-1" strike="noStrike">
                <a:solidFill>
                  <a:srgbClr val="ffffff"/>
                </a:solidFill>
                <a:latin typeface="Arial"/>
              </a:rPr>
              <a:t>Be honest with your appraisal of your own work. Include these thoughts in </a:t>
            </a:r>
            <a:r>
              <a:rPr b="1" lang="en-GB" sz="1150" spc="-1" strike="noStrike">
                <a:solidFill>
                  <a:srgbClr val="ffffff"/>
                </a:solidFill>
                <a:latin typeface="Arial"/>
              </a:rPr>
              <a:t>CE154_assignment_1.doc </a:t>
            </a:r>
            <a:r>
              <a:rPr b="0" lang="en-GB" sz="1150" spc="-1" strike="noStrike">
                <a:solidFill>
                  <a:srgbClr val="ffffff"/>
                </a:solidFill>
                <a:latin typeface="Arial"/>
              </a:rPr>
              <a:t>under Task 4.3. Also include the screenshot of the skill tree that you saved from Lab 1. </a:t>
            </a:r>
            <a:endParaRPr b="0" lang="en-GB" sz="1150" spc="-1" strike="noStrike">
              <a:latin typeface="Arial"/>
            </a:endParaRPr>
          </a:p>
          <a:p>
            <a:endParaRPr b="0" lang="en-GB" sz="1150" spc="-1" strike="noStrike">
              <a:latin typeface="Arial"/>
            </a:endParaRPr>
          </a:p>
          <a:p>
            <a:endParaRPr b="0" lang="en-GB" sz="1150" spc="-1" strike="noStrike">
              <a:latin typeface="Arial"/>
            </a:endParaRPr>
          </a:p>
          <a:p>
            <a:r>
              <a:rPr b="0" lang="en-GB" sz="1150" spc="-1" strike="noStrike">
                <a:solidFill>
                  <a:srgbClr val="ffffff"/>
                </a:solidFill>
                <a:latin typeface="Arial"/>
              </a:rPr>
              <a:t>I think the website I made was pretty good for a first attempt, I but think I needed to do more, maybe an animated background or something, but due to the limitations I was unable to do this, I also wish I was more knolgable and able to add stuff like sounds, videos and animations. One thing I would have loved to do is change the navigation to from rubbish hyperlinks at the bottom of the page to a drop down navigation menu not too dissimilar to something you would find on a wordpress site.</a:t>
            </a:r>
            <a:endParaRPr b="0" lang="en-GB" sz="1150" spc="-1" strike="noStrike">
              <a:latin typeface="Arial"/>
            </a:endParaRPr>
          </a:p>
          <a:p>
            <a:endParaRPr b="0" lang="en-GB" sz="1150" spc="-1" strike="noStrike">
              <a:latin typeface="Arial"/>
            </a:endParaRPr>
          </a:p>
          <a:p>
            <a:endParaRPr b="0" lang="en-GB" sz="1150" spc="-1" strike="noStrike">
              <a:latin typeface="Arial"/>
            </a:endParaRPr>
          </a:p>
        </p:txBody>
      </p:sp>
      <p:pic>
        <p:nvPicPr>
          <p:cNvPr id="329" name="" descr=""/>
          <p:cNvPicPr/>
          <p:nvPr/>
        </p:nvPicPr>
        <p:blipFill>
          <a:blip r:embed="rId1"/>
          <a:srcRect l="13575" t="11802" r="13782" b="8403"/>
          <a:stretch/>
        </p:blipFill>
        <p:spPr>
          <a:xfrm>
            <a:off x="3310560" y="46080"/>
            <a:ext cx="8855640" cy="5471640"/>
          </a:xfrm>
          <a:prstGeom prst="rect">
            <a:avLst/>
          </a:prstGeom>
          <a:ln>
            <a:noFill/>
          </a:ln>
        </p:spPr>
      </p:pic>
      <p:sp>
        <p:nvSpPr>
          <p:cNvPr id="330" name="TextShape 2"/>
          <p:cNvSpPr txBox="1"/>
          <p:nvPr/>
        </p:nvSpPr>
        <p:spPr>
          <a:xfrm>
            <a:off x="216000" y="5544000"/>
            <a:ext cx="11976120" cy="1068840"/>
          </a:xfrm>
          <a:prstGeom prst="rect">
            <a:avLst/>
          </a:prstGeom>
          <a:noFill/>
          <a:ln>
            <a:noFill/>
          </a:ln>
        </p:spPr>
        <p:txBody>
          <a:bodyPr lIns="90000" rIns="90000" tIns="45000" bIns="45000">
            <a:spAutoFit/>
          </a:bodyPr>
          <a:p>
            <a:pPr>
              <a:lnSpc>
                <a:spcPct val="100000"/>
              </a:lnSpc>
            </a:pPr>
            <a:endParaRPr b="0" lang="en-GB" sz="1800" spc="-1" strike="noStrike">
              <a:latin typeface="Arial"/>
            </a:endParaRPr>
          </a:p>
          <a:p>
            <a:pPr>
              <a:lnSpc>
                <a:spcPct val="100000"/>
              </a:lnSpc>
            </a:pPr>
            <a:r>
              <a:rPr b="1" lang="en-GB" sz="1150" spc="-1" strike="noStrike">
                <a:solidFill>
                  <a:srgbClr val="ffffff"/>
                </a:solidFill>
                <a:latin typeface="Arial"/>
              </a:rPr>
              <a:t>4.4 Checklist </a:t>
            </a:r>
            <a:endParaRPr b="0" lang="en-GB" sz="1150" spc="-1" strike="noStrike">
              <a:latin typeface="Arial"/>
            </a:endParaRPr>
          </a:p>
          <a:p>
            <a:pPr>
              <a:lnSpc>
                <a:spcPct val="100000"/>
              </a:lnSpc>
            </a:pPr>
            <a:r>
              <a:rPr b="0" lang="en-GB" sz="1150" spc="-1" strike="noStrike">
                <a:solidFill>
                  <a:srgbClr val="ffffff"/>
                </a:solidFill>
                <a:latin typeface="Arial"/>
              </a:rPr>
              <a:t>Finally, include your checklist of requirements for Assignment 1, with an accurate reflection of what you have included in you assignment deliverable. </a:t>
            </a:r>
            <a:endParaRPr b="0" lang="en-GB" sz="1150" spc="-1" strike="noStrike">
              <a:latin typeface="Arial"/>
            </a:endParaRPr>
          </a:p>
          <a:p>
            <a:pPr>
              <a:lnSpc>
                <a:spcPct val="100000"/>
              </a:lnSpc>
            </a:pPr>
            <a:endParaRPr b="0" lang="en-GB" sz="1150" spc="-1" strike="noStrike">
              <a:latin typeface="Arial"/>
            </a:endParaRPr>
          </a:p>
          <a:p>
            <a:r>
              <a:rPr b="0" lang="en-GB" sz="1150" spc="-1" strike="noStrike">
                <a:solidFill>
                  <a:srgbClr val="ffffff"/>
                </a:solidFill>
                <a:latin typeface="Arial"/>
              </a:rPr>
              <a:t>Overall I think that I ended up completing all my requirements, I added all the pages, and all the pages look similar to the inspiration that the orignal page is based on, and I think it came along quite nicely</a:t>
            </a:r>
            <a:endParaRPr b="0" lang="en-GB" sz="115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7" name="CustomShape 1"/>
          <p:cNvSpPr/>
          <p:nvPr/>
        </p:nvSpPr>
        <p:spPr>
          <a:xfrm>
            <a:off x="0" y="0"/>
            <a:ext cx="12191760" cy="5028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a:solidFill>
                  <a:srgbClr val="ffffff"/>
                </a:solidFill>
                <a:latin typeface="Century Gothic"/>
              </a:rPr>
              <a:t>Based on this research you need to specify how the information on the website will be structured. In CE154_assignment_1.doc, define the sections of content, what they are used for and what name you will give them.</a:t>
            </a:r>
            <a:endParaRPr b="0" lang="en-GB" sz="1800" spc="-1" strike="noStrike">
              <a:latin typeface="Arial"/>
            </a:endParaRPr>
          </a:p>
          <a:p>
            <a:pPr>
              <a:lnSpc>
                <a:spcPct val="100000"/>
              </a:lnSpc>
            </a:pPr>
            <a:endParaRPr b="0" lang="en-GB" sz="1800" spc="-1" strike="noStrike">
              <a:latin typeface="Arial"/>
            </a:endParaRPr>
          </a:p>
          <a:p>
            <a:pPr>
              <a:lnSpc>
                <a:spcPct val="100000"/>
              </a:lnSpc>
            </a:pPr>
            <a:endParaRPr b="0" lang="en-GB" sz="1800" spc="-1" strike="noStrike">
              <a:latin typeface="Arial"/>
            </a:endParaRPr>
          </a:p>
          <a:p>
            <a:pPr>
              <a:lnSpc>
                <a:spcPct val="100000"/>
              </a:lnSpc>
            </a:pPr>
            <a:r>
              <a:rPr b="0" lang="en-GB" sz="1800" spc="-1" strike="noStrike">
                <a:solidFill>
                  <a:srgbClr val="ffffff"/>
                </a:solidFill>
                <a:latin typeface="Century Gothic"/>
              </a:rPr>
              <a:t>Sections of content</a:t>
            </a:r>
            <a:endParaRPr b="0" lang="en-GB" sz="1800" spc="-1" strike="noStrike">
              <a:latin typeface="Arial"/>
            </a:endParaRPr>
          </a:p>
          <a:p>
            <a:pPr>
              <a:lnSpc>
                <a:spcPct val="100000"/>
              </a:lnSpc>
            </a:pPr>
            <a:endParaRPr b="0" lang="en-GB" sz="1800" spc="-1" strike="noStrike">
              <a:latin typeface="Arial"/>
            </a:endParaRPr>
          </a:p>
          <a:p>
            <a:pPr marL="343080" indent="-342720">
              <a:lnSpc>
                <a:spcPct val="100000"/>
              </a:lnSpc>
              <a:buClr>
                <a:srgbClr val="ffffff"/>
              </a:buClr>
              <a:buFont typeface="StarSymbol"/>
              <a:buAutoNum type="arabicPeriod"/>
            </a:pPr>
            <a:r>
              <a:rPr b="0" lang="en-GB" sz="1800" spc="-1" strike="noStrike">
                <a:solidFill>
                  <a:srgbClr val="ffffff"/>
                </a:solidFill>
                <a:latin typeface="Century Gothic"/>
              </a:rPr>
              <a:t>Frank Homepage (Pretty Simply it will be the homepage of the entire site, and will be layed out with loads of facts and details about what frank thinks of himself. This will also lead onto every other site with links at the bottom of the page)</a:t>
            </a:r>
            <a:endParaRPr b="0" lang="en-GB" sz="1800" spc="-1" strike="noStrike">
              <a:latin typeface="Arial"/>
            </a:endParaRPr>
          </a:p>
          <a:p>
            <a:pPr marL="343080" indent="-342720">
              <a:lnSpc>
                <a:spcPct val="100000"/>
              </a:lnSpc>
              <a:buClr>
                <a:srgbClr val="ffffff"/>
              </a:buClr>
              <a:buFont typeface="StarSymbol"/>
              <a:buAutoNum type="arabicPeriod"/>
            </a:pPr>
            <a:r>
              <a:rPr b="0" lang="en-GB" sz="1800" spc="-1" strike="noStrike">
                <a:solidFill>
                  <a:srgbClr val="ffffff"/>
                </a:solidFill>
                <a:latin typeface="Century Gothic"/>
              </a:rPr>
              <a:t>Frank Image Page (This will be an entire page of images about my character and what he looks like, it will be layed out in a way similar to the sports direct site, but without prices, and each image will have a backstory attached.)</a:t>
            </a:r>
            <a:endParaRPr b="0" lang="en-GB" sz="1800" spc="-1" strike="noStrike">
              <a:latin typeface="Arial"/>
            </a:endParaRPr>
          </a:p>
          <a:p>
            <a:pPr marL="343080" indent="-342720">
              <a:lnSpc>
                <a:spcPct val="100000"/>
              </a:lnSpc>
              <a:buClr>
                <a:srgbClr val="ffffff"/>
              </a:buClr>
              <a:buFont typeface="StarSymbol"/>
              <a:buAutoNum type="arabicPeriod"/>
            </a:pPr>
            <a:r>
              <a:rPr b="0" lang="en-GB" sz="1800" spc="-1" strike="noStrike">
                <a:solidFill>
                  <a:srgbClr val="ffffff"/>
                </a:solidFill>
                <a:latin typeface="Century Gothic"/>
              </a:rPr>
              <a:t>Frank My Business And How Rich Am I (This is a page where the various brands my character owns are displayed and shown, as well as a shop selling stuff such as eggs and cut-outs from the show.)</a:t>
            </a:r>
            <a:endParaRPr b="0" lang="en-GB" sz="1800" spc="-1" strike="noStrike">
              <a:latin typeface="Arial"/>
            </a:endParaRPr>
          </a:p>
          <a:p>
            <a:pPr marL="343080" indent="-342720">
              <a:lnSpc>
                <a:spcPct val="100000"/>
              </a:lnSpc>
              <a:buClr>
                <a:srgbClr val="ffffff"/>
              </a:buClr>
              <a:buFont typeface="StarSymbol"/>
              <a:buAutoNum type="arabicPeriod"/>
            </a:pPr>
            <a:r>
              <a:rPr b="0" lang="en-GB" sz="1800" spc="-1" strike="noStrike">
                <a:solidFill>
                  <a:srgbClr val="ffffff"/>
                </a:solidFill>
                <a:latin typeface="Century Gothic"/>
              </a:rPr>
              <a:t>Frank My Friends (This will be a page alike a school yearbook, where the persons images will be displayed in a row, with text underneath them of what my character thinks of them and other things, they will not be drop down text boxes.</a:t>
            </a:r>
            <a:endParaRPr b="0" lang="en-GB" sz="1800" spc="-1" strike="noStrike">
              <a:latin typeface="Arial"/>
            </a:endParaRPr>
          </a:p>
          <a:p>
            <a:pPr marL="343080" indent="-342720">
              <a:lnSpc>
                <a:spcPct val="100000"/>
              </a:lnSpc>
              <a:buClr>
                <a:srgbClr val="ffffff"/>
              </a:buClr>
              <a:buFont typeface="StarSymbol"/>
              <a:buAutoNum type="arabicPeriod"/>
            </a:pPr>
            <a:r>
              <a:rPr b="0" lang="en-GB" sz="1800" spc="-1" strike="noStrike">
                <a:solidFill>
                  <a:srgbClr val="ffffff"/>
                </a:solidFill>
                <a:latin typeface="Century Gothic"/>
              </a:rPr>
              <a:t>Frank Where I Work Page (This page will be similar to the homepage in terms of layout as it will be explain the pub my character owns, in the same layout (Or a slight variation of it) as Wikipedia)</a:t>
            </a:r>
            <a:endParaRPr b="0" lang="en-GB" sz="18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TextShape 1"/>
          <p:cNvSpPr txBox="1"/>
          <p:nvPr/>
        </p:nvSpPr>
        <p:spPr>
          <a:xfrm>
            <a:off x="573840" y="449640"/>
            <a:ext cx="11043720" cy="2080440"/>
          </a:xfrm>
          <a:prstGeom prst="rect">
            <a:avLst/>
          </a:prstGeom>
          <a:noFill/>
          <a:ln>
            <a:noFill/>
          </a:ln>
        </p:spPr>
        <p:txBody>
          <a:bodyPr anchor="b">
            <a:noAutofit/>
          </a:bodyPr>
          <a:p>
            <a:pPr>
              <a:lnSpc>
                <a:spcPct val="100000"/>
              </a:lnSpc>
            </a:pPr>
            <a:r>
              <a:rPr b="0" lang="en-US" sz="7200" spc="-1" strike="noStrike">
                <a:solidFill>
                  <a:srgbClr val="ebebeb"/>
                </a:solidFill>
                <a:latin typeface="Century Gothic"/>
              </a:rPr>
              <a:t>Who will access the website?</a:t>
            </a:r>
            <a:endParaRPr b="0" lang="en-US" sz="7200" spc="-1" strike="noStrike">
              <a:solidFill>
                <a:srgbClr val="ffffff"/>
              </a:solidFill>
              <a:latin typeface="Century Gothic"/>
            </a:endParaRPr>
          </a:p>
        </p:txBody>
      </p:sp>
      <p:sp>
        <p:nvSpPr>
          <p:cNvPr id="239" name="CustomShape 2"/>
          <p:cNvSpPr/>
          <p:nvPr/>
        </p:nvSpPr>
        <p:spPr>
          <a:xfrm>
            <a:off x="312840" y="2805120"/>
            <a:ext cx="11566080" cy="9133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a:solidFill>
                  <a:srgbClr val="ffffff"/>
                </a:solidFill>
                <a:latin typeface="Century Gothic"/>
              </a:rPr>
              <a:t>This website is made for the character as an in universe website, and is a profile website as well as a shop website, the people this is aimed for are middle aged, to old American men, and all American girls (Above age, Don’t blame me that’s just the character)</a:t>
            </a:r>
            <a:endParaRPr b="0" lang="en-GB" sz="18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0" name="TextShape 1"/>
          <p:cNvSpPr txBox="1"/>
          <p:nvPr/>
        </p:nvSpPr>
        <p:spPr>
          <a:xfrm>
            <a:off x="1393560" y="2728800"/>
            <a:ext cx="9404280" cy="1400040"/>
          </a:xfrm>
          <a:prstGeom prst="rect">
            <a:avLst/>
          </a:prstGeom>
          <a:noFill/>
          <a:ln>
            <a:noFill/>
          </a:ln>
        </p:spPr>
        <p:txBody>
          <a:bodyPr>
            <a:noAutofit/>
          </a:bodyPr>
          <a:p>
            <a:pPr algn="ctr">
              <a:lnSpc>
                <a:spcPct val="100000"/>
              </a:lnSpc>
            </a:pPr>
            <a:r>
              <a:rPr b="0" lang="en-US" sz="6600" spc="-1" strike="noStrike">
                <a:solidFill>
                  <a:srgbClr val="ebebeb"/>
                </a:solidFill>
                <a:latin typeface="Century Gothic"/>
              </a:rPr>
              <a:t>TASK 2</a:t>
            </a:r>
            <a:endParaRPr b="0" lang="en-US" sz="66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1" name="TextShape 1"/>
          <p:cNvSpPr txBox="1"/>
          <p:nvPr/>
        </p:nvSpPr>
        <p:spPr>
          <a:xfrm>
            <a:off x="1393560" y="2728800"/>
            <a:ext cx="9404280" cy="1400040"/>
          </a:xfrm>
          <a:prstGeom prst="rect">
            <a:avLst/>
          </a:prstGeom>
          <a:noFill/>
          <a:ln>
            <a:noFill/>
          </a:ln>
        </p:spPr>
        <p:txBody>
          <a:bodyPr>
            <a:noAutofit/>
          </a:bodyPr>
          <a:p>
            <a:pPr algn="ctr">
              <a:lnSpc>
                <a:spcPct val="100000"/>
              </a:lnSpc>
            </a:pPr>
            <a:r>
              <a:rPr b="0" lang="en-US" sz="6600" spc="-1" strike="noStrike">
                <a:solidFill>
                  <a:srgbClr val="ebebeb"/>
                </a:solidFill>
                <a:latin typeface="Century Gothic"/>
              </a:rPr>
              <a:t>Websites and ideas</a:t>
            </a:r>
            <a:endParaRPr b="0" lang="en-US" sz="66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42" name="Picture 4" descr=""/>
          <p:cNvPicPr/>
          <p:nvPr/>
        </p:nvPicPr>
        <p:blipFill>
          <a:blip r:embed="rId1"/>
          <a:stretch/>
        </p:blipFill>
        <p:spPr>
          <a:xfrm>
            <a:off x="130680" y="943920"/>
            <a:ext cx="12191760" cy="5349240"/>
          </a:xfrm>
          <a:prstGeom prst="rect">
            <a:avLst/>
          </a:prstGeom>
          <a:ln>
            <a:noFill/>
          </a:ln>
        </p:spPr>
      </p:pic>
      <p:sp>
        <p:nvSpPr>
          <p:cNvPr id="243" name="TextShape 1"/>
          <p:cNvSpPr txBox="1"/>
          <p:nvPr/>
        </p:nvSpPr>
        <p:spPr>
          <a:xfrm>
            <a:off x="130680" y="96840"/>
            <a:ext cx="10515240" cy="1325160"/>
          </a:xfrm>
          <a:prstGeom prst="rect">
            <a:avLst/>
          </a:prstGeom>
          <a:noFill/>
          <a:ln>
            <a:noFill/>
          </a:ln>
        </p:spPr>
        <p:txBody>
          <a:bodyPr>
            <a:noAutofit/>
          </a:bodyPr>
          <a:p>
            <a:pPr>
              <a:lnSpc>
                <a:spcPct val="100000"/>
              </a:lnSpc>
            </a:pPr>
            <a:r>
              <a:rPr b="0" lang="en-US" sz="4200" spc="-1" strike="noStrike">
                <a:solidFill>
                  <a:srgbClr val="ebebeb"/>
                </a:solidFill>
                <a:latin typeface="Century Gothic"/>
              </a:rPr>
              <a:t>Websites and ideas for my website</a:t>
            </a:r>
            <a:endParaRPr b="0" lang="en-US" sz="4200" spc="-1" strike="noStrike">
              <a:solidFill>
                <a:srgbClr val="ffffff"/>
              </a:solidFill>
              <a:latin typeface="Century Gothic"/>
            </a:endParaRPr>
          </a:p>
        </p:txBody>
      </p:sp>
      <p:sp>
        <p:nvSpPr>
          <p:cNvPr id="244" name="TextShape 2"/>
          <p:cNvSpPr txBox="1"/>
          <p:nvPr/>
        </p:nvSpPr>
        <p:spPr>
          <a:xfrm>
            <a:off x="2155320" y="3763440"/>
            <a:ext cx="8142120" cy="4350960"/>
          </a:xfrm>
          <a:prstGeom prst="rect">
            <a:avLst/>
          </a:prstGeom>
          <a:noFill/>
          <a:ln>
            <a:noFill/>
          </a:ln>
        </p:spPr>
        <p:txBody>
          <a:bodyPr>
            <a:noAutofit/>
          </a:bodyPr>
          <a:p>
            <a:pPr>
              <a:lnSpc>
                <a:spcPct val="100000"/>
              </a:lnSpc>
              <a:spcBef>
                <a:spcPts val="1001"/>
              </a:spcBef>
            </a:pPr>
            <a:r>
              <a:rPr b="0" lang="en-US" sz="2000" spc="-1" strike="noStrike" u="sng">
                <a:solidFill>
                  <a:srgbClr val="58c1ba"/>
                </a:solidFill>
                <a:uFillTx/>
                <a:latin typeface="Century Gothic"/>
                <a:hlinkClick r:id="rId2"/>
              </a:rPr>
              <a:t>https://en.wikipedia.org/wiki/Danny_DeVito</a:t>
            </a:r>
            <a:endParaRPr b="0" lang="en-US" sz="2000" spc="-1" strike="noStrike">
              <a:solidFill>
                <a:srgbClr val="ffffff"/>
              </a:solidFill>
              <a:latin typeface="Century Gothic"/>
            </a:endParaRPr>
          </a:p>
          <a:p>
            <a:pPr>
              <a:lnSpc>
                <a:spcPct val="100000"/>
              </a:lnSpc>
              <a:spcBef>
                <a:spcPts val="1001"/>
              </a:spcBef>
            </a:pPr>
            <a:br/>
            <a:r>
              <a:rPr b="0" lang="en-US" sz="2000" spc="-1" strike="noStrike">
                <a:solidFill>
                  <a:srgbClr val="000000"/>
                </a:solidFill>
                <a:latin typeface="Century Gothic"/>
              </a:rPr>
              <a:t>I will use the basic idea of this website where the text is mainly on the left with a bigger photo on the right and side of the text, as well as the grey / white background with black text is ideal for the home profile page.</a:t>
            </a:r>
            <a:endParaRPr b="0" lang="en-US" sz="2000" spc="-1" strike="noStrike">
              <a:solidFill>
                <a:srgbClr val="ffffff"/>
              </a:solidFill>
              <a:latin typeface="Century Gothic"/>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 name="TextShape 1"/>
          <p:cNvSpPr txBox="1"/>
          <p:nvPr/>
        </p:nvSpPr>
        <p:spPr>
          <a:xfrm>
            <a:off x="0" y="0"/>
            <a:ext cx="12191760" cy="942120"/>
          </a:xfrm>
          <a:prstGeom prst="rect">
            <a:avLst/>
          </a:prstGeom>
          <a:noFill/>
          <a:ln>
            <a:noFill/>
          </a:ln>
        </p:spPr>
        <p:txBody>
          <a:bodyPr>
            <a:noAutofit/>
          </a:bodyPr>
          <a:p>
            <a:pPr>
              <a:lnSpc>
                <a:spcPct val="100000"/>
              </a:lnSpc>
            </a:pPr>
            <a:r>
              <a:rPr b="0" lang="en-US" sz="4200" spc="-1" strike="noStrike">
                <a:solidFill>
                  <a:srgbClr val="ebebeb"/>
                </a:solidFill>
                <a:latin typeface="Century Gothic"/>
              </a:rPr>
              <a:t>Websites and ideas for my website</a:t>
            </a:r>
            <a:endParaRPr b="0" lang="en-US" sz="4200" spc="-1" strike="noStrike">
              <a:solidFill>
                <a:srgbClr val="ffffff"/>
              </a:solidFill>
              <a:latin typeface="Century Gothic"/>
            </a:endParaRPr>
          </a:p>
        </p:txBody>
      </p:sp>
      <p:pic>
        <p:nvPicPr>
          <p:cNvPr id="246" name="Picture 4" descr=""/>
          <p:cNvPicPr/>
          <p:nvPr/>
        </p:nvPicPr>
        <p:blipFill>
          <a:blip r:embed="rId1"/>
          <a:stretch/>
        </p:blipFill>
        <p:spPr>
          <a:xfrm>
            <a:off x="0" y="716040"/>
            <a:ext cx="12191760" cy="3634920"/>
          </a:xfrm>
          <a:prstGeom prst="rect">
            <a:avLst/>
          </a:prstGeom>
          <a:ln>
            <a:noFill/>
          </a:ln>
        </p:spPr>
      </p:pic>
      <p:sp>
        <p:nvSpPr>
          <p:cNvPr id="247" name="CustomShape 2"/>
          <p:cNvSpPr/>
          <p:nvPr/>
        </p:nvSpPr>
        <p:spPr>
          <a:xfrm>
            <a:off x="0" y="4329000"/>
            <a:ext cx="12191760" cy="118764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GB" sz="1800" spc="-1" strike="noStrike" u="sng">
                <a:solidFill>
                  <a:srgbClr val="58c1ba"/>
                </a:solidFill>
                <a:uFillTx/>
                <a:latin typeface="Century Gothic"/>
                <a:hlinkClick r:id="rId2"/>
              </a:rPr>
              <a:t>https://www.sportsdirect.com/?utm_source=rakuten&amp;utm_medium=affiliate&amp;utm_campaign=Linkhaitao&amp;utm_content=10&amp;utm_term=3269724&amp;ranMID=45657&amp;ranEAID=50rqOrVy53Q&amp;ranSiteID=50rqOrVy53Q-oKboueKxTWPDArSdt9n1ng</a:t>
            </a:r>
            <a:endParaRPr b="0" lang="en-GB" sz="1800" spc="-1" strike="noStrike">
              <a:latin typeface="Arial"/>
            </a:endParaRPr>
          </a:p>
          <a:p>
            <a:pPr>
              <a:lnSpc>
                <a:spcPct val="100000"/>
              </a:lnSpc>
            </a:pPr>
            <a:endParaRPr b="0" lang="en-GB" sz="1800" spc="-1" strike="noStrike">
              <a:latin typeface="Arial"/>
            </a:endParaRPr>
          </a:p>
          <a:p>
            <a:pPr>
              <a:lnSpc>
                <a:spcPct val="100000"/>
              </a:lnSpc>
            </a:pPr>
            <a:r>
              <a:rPr b="0" lang="en-GB" sz="1800" spc="-1" strike="noStrike">
                <a:solidFill>
                  <a:srgbClr val="ffffff"/>
                </a:solidFill>
                <a:latin typeface="Century Gothic"/>
              </a:rPr>
              <a:t>I really like the idea of the sports direct shopping model and the way it prominatly displays items one by one, and I could for instance just change the photos, add a basket icon and so on, then it would have a shopping fuction </a:t>
            </a:r>
            <a:endParaRPr b="0" lang="en-GB" sz="18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8" name="TextShape 1"/>
          <p:cNvSpPr txBox="1"/>
          <p:nvPr/>
        </p:nvSpPr>
        <p:spPr>
          <a:xfrm>
            <a:off x="0" y="0"/>
            <a:ext cx="3952440" cy="1040040"/>
          </a:xfrm>
          <a:prstGeom prst="rect">
            <a:avLst/>
          </a:prstGeom>
          <a:noFill/>
          <a:ln>
            <a:noFill/>
          </a:ln>
        </p:spPr>
        <p:txBody>
          <a:bodyPr>
            <a:noAutofit/>
          </a:bodyPr>
          <a:p>
            <a:pPr>
              <a:lnSpc>
                <a:spcPct val="100000"/>
              </a:lnSpc>
            </a:pPr>
            <a:r>
              <a:rPr b="0" lang="en-US" sz="4200" spc="-1" strike="noStrike">
                <a:solidFill>
                  <a:srgbClr val="ebebeb"/>
                </a:solidFill>
                <a:latin typeface="Century Gothic"/>
              </a:rPr>
              <a:t>Websites and ideas for my website</a:t>
            </a:r>
            <a:endParaRPr b="0" lang="en-US" sz="4200" spc="-1" strike="noStrike">
              <a:solidFill>
                <a:srgbClr val="ffffff"/>
              </a:solidFill>
              <a:latin typeface="Century Gothic"/>
            </a:endParaRPr>
          </a:p>
        </p:txBody>
      </p:sp>
      <p:sp>
        <p:nvSpPr>
          <p:cNvPr id="249" name="TextShape 2"/>
          <p:cNvSpPr txBox="1"/>
          <p:nvPr/>
        </p:nvSpPr>
        <p:spPr>
          <a:xfrm>
            <a:off x="100800" y="1927080"/>
            <a:ext cx="3784680" cy="4195080"/>
          </a:xfrm>
          <a:prstGeom prst="rect">
            <a:avLst/>
          </a:prstGeom>
          <a:noFill/>
          <a:ln>
            <a:noFill/>
          </a:ln>
        </p:spPr>
        <p:txBody>
          <a:bodyPr>
            <a:noAutofit/>
          </a:bodyPr>
          <a:p>
            <a:pPr>
              <a:lnSpc>
                <a:spcPct val="100000"/>
              </a:lnSpc>
              <a:spcBef>
                <a:spcPts val="1001"/>
              </a:spcBef>
            </a:pPr>
            <a:r>
              <a:rPr b="0" lang="en-US" sz="2000" spc="-1" strike="noStrike" u="sng">
                <a:solidFill>
                  <a:srgbClr val="58c1ba"/>
                </a:solidFill>
                <a:uFillTx/>
                <a:latin typeface="Century Gothic"/>
                <a:hlinkClick r:id="rId1"/>
              </a:rPr>
              <a:t>https://schoolannual.com/wp-content/uploads/2020/09/SA-IB3.pdf</a:t>
            </a:r>
            <a:endParaRPr b="0" lang="en-US" sz="2000" spc="-1" strike="noStrike">
              <a:solidFill>
                <a:srgbClr val="ffffff"/>
              </a:solidFill>
              <a:latin typeface="Century Gothic"/>
            </a:endParaRPr>
          </a:p>
          <a:p>
            <a:pPr>
              <a:lnSpc>
                <a:spcPct val="100000"/>
              </a:lnSpc>
              <a:spcBef>
                <a:spcPts val="1001"/>
              </a:spcBef>
            </a:pPr>
            <a:endParaRPr b="0" lang="en-US" sz="2000" spc="-1" strike="noStrike">
              <a:solidFill>
                <a:srgbClr val="ffffff"/>
              </a:solidFill>
              <a:latin typeface="Century Gothic"/>
            </a:endParaRPr>
          </a:p>
          <a:p>
            <a:pPr>
              <a:lnSpc>
                <a:spcPct val="100000"/>
              </a:lnSpc>
              <a:spcBef>
                <a:spcPts val="1001"/>
              </a:spcBef>
            </a:pPr>
            <a:r>
              <a:rPr b="0" lang="en-US" sz="2000" spc="-1" strike="noStrike">
                <a:solidFill>
                  <a:srgbClr val="ffffff"/>
                </a:solidFill>
                <a:latin typeface="Century Gothic"/>
              </a:rPr>
              <a:t>I really like this basic idea of the American school yearbook design, with a photo, then the name, then what my character could think about the person in the photo.</a:t>
            </a:r>
            <a:endParaRPr b="0" lang="en-US" sz="2000" spc="-1" strike="noStrike">
              <a:solidFill>
                <a:srgbClr val="ffffff"/>
              </a:solidFill>
              <a:latin typeface="Century Gothic"/>
            </a:endParaRPr>
          </a:p>
        </p:txBody>
      </p:sp>
      <p:pic>
        <p:nvPicPr>
          <p:cNvPr id="250" name="Picture 4" descr=""/>
          <p:cNvPicPr/>
          <p:nvPr/>
        </p:nvPicPr>
        <p:blipFill>
          <a:blip r:embed="rId2"/>
          <a:stretch/>
        </p:blipFill>
        <p:spPr>
          <a:xfrm>
            <a:off x="3952800" y="0"/>
            <a:ext cx="8238600" cy="6590880"/>
          </a:xfrm>
          <a:prstGeom prst="rect">
            <a:avLst/>
          </a:prstGeom>
          <a:ln>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Ion</Template>
  <TotalTime>192</TotalTime>
  <Application>Neat_Office/6.2.8.2$Windows_x86 LibreOffice_project/</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2022-02-03T16:17:37Z</dcterms:created>
  <dc:creator>Norris, Max</dc:creator>
  <dc:description/>
  <dc:language>en-GB</dc:language>
  <cp:lastModifiedBy/>
  <dcterms:modified xsi:type="dcterms:W3CDTF">2022-02-18T15:42:40Z</dcterms:modified>
  <cp:revision>15</cp:revision>
  <dc:subject/>
  <dc:title>Frank Reynolds website design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19</vt:i4>
  </property>
</Properties>
</file>